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7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1DC1DC-47B8-403F-8B5B-C81B4B663BC5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DEBD1-D640-4D7F-836F-F9B2CE928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CDEBD1-D640-4D7F-836F-F9B2CE928D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685800"/>
            <a:ext cx="8229600" cy="3657600"/>
          </a:xfrm>
        </p:spPr>
        <p:txBody>
          <a:bodyPr>
            <a:noAutofit/>
          </a:bodyPr>
          <a:lstStyle/>
          <a:p>
            <a:pPr algn="ctr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زانکۆی سەلاح ددین</a:t>
            </a:r>
            <a:br>
              <a:rPr lang="ar-IQ" dirty="0" smtClean="0"/>
            </a:br>
            <a:r>
              <a:rPr lang="ar-IQ" dirty="0" smtClean="0"/>
              <a:t>کۆلێژی هونەرە جوانەکان</a:t>
            </a:r>
            <a:br>
              <a:rPr lang="ar-IQ" dirty="0" smtClean="0"/>
            </a:br>
            <a:r>
              <a:rPr lang="ar-IQ" dirty="0" smtClean="0"/>
              <a:t>بەشی سینەماو شانۆ</a:t>
            </a:r>
            <a:br>
              <a:rPr lang="ar-IQ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143000"/>
          </a:xfrm>
        </p:spPr>
        <p:txBody>
          <a:bodyPr>
            <a:normAutofit/>
          </a:bodyPr>
          <a:lstStyle/>
          <a:p>
            <a:pPr algn="ctr"/>
            <a:r>
              <a:rPr lang="ar-IQ" sz="3600" dirty="0" smtClean="0"/>
              <a:t>٢٠١٨- ٢٠١٩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IQ" dirty="0" smtClean="0"/>
          </a:p>
          <a:p>
            <a:pPr algn="r"/>
            <a:r>
              <a:rPr lang="en-US" sz="3600" b="1" dirty="0" smtClean="0"/>
              <a:t> </a:t>
            </a:r>
            <a:r>
              <a:rPr lang="ar-IQ" sz="3600" b="1" dirty="0" smtClean="0"/>
              <a:t>”کاریگەریە نەرێنیەکانی نا ئامادەگی کەسایەتی </a:t>
            </a:r>
            <a:r>
              <a:rPr lang="en-US" sz="3600" b="1" dirty="0" smtClean="0"/>
              <a:t>“</a:t>
            </a:r>
            <a:r>
              <a:rPr lang="ar-IQ" sz="3600" b="1" dirty="0" smtClean="0"/>
              <a:t>دراماتۆرگ لە </a:t>
            </a:r>
            <a:r>
              <a:rPr lang="ar-IQ" sz="3600" b="1" smtClean="0"/>
              <a:t>شانۆی کوردیدا</a:t>
            </a:r>
            <a:endParaRPr lang="ar-IQ" sz="3600" b="1" dirty="0" smtClean="0"/>
          </a:p>
          <a:p>
            <a:pPr algn="r"/>
            <a:endParaRPr lang="ar-IQ" sz="3600" dirty="0" smtClean="0"/>
          </a:p>
          <a:p>
            <a:pPr algn="r"/>
            <a:r>
              <a:rPr lang="ar-IQ" dirty="0" smtClean="0"/>
              <a:t>پێشکەشکار/  م. ی . گۆران محمد</a:t>
            </a:r>
          </a:p>
          <a:p>
            <a:pPr algn="r"/>
            <a:r>
              <a:rPr lang="ar-IQ" dirty="0" smtClean="0"/>
              <a:t>مامۆستا لەبەشی ( سینەماو شانۆ)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ناونیشانی سیمینار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>
              <a:buNone/>
            </a:pPr>
            <a:r>
              <a:rPr lang="ar-IQ" sz="3600" b="1" dirty="0" smtClean="0"/>
              <a:t>* </a:t>
            </a:r>
          </a:p>
          <a:p>
            <a:pPr algn="r">
              <a:buNone/>
            </a:pPr>
            <a:r>
              <a:rPr lang="ar-IQ" sz="3600" dirty="0" smtClean="0"/>
              <a:t>شوێنگەی دراماماتورگی لە ڕووی ئیتمۆلۆجیەوە، واتە لە ڕووی زانستی بەکارهێنانی ووشە لەسۆنگەی مێژوویەوەو   لە شانۆی نۆێی ئەوروپیدا بە شێوازو مانای جۆراو جۆر بەکار دەهێندرێت یاخود کاری لەسەر دەکرێت. چونکە بەرپرسیارێتی و  پێگەی  دراماتورگ لە لە ڕووی کارکردن و دروست کردنی کاریگەی پۆزەتیڤانە لەسەر هەر کارێکی شانۆی گۆڕانکاری گەورەی بە دوای خۆیدا هێناوە، واتە بەراورد بە یەکەمین دەرکەوتن و سەرەتاکانی  ئەم کۆنسێپتە هونەری و (ئەدەبی یە)،   کاری دراما تۆرگی  وەچەرخانێکی گەورەو ناوازەی بەسەردا هاتوە.</a:t>
            </a:r>
            <a:r>
              <a:rPr lang="en-US" sz="3600" b="1" dirty="0" smtClean="0"/>
              <a:t> </a:t>
            </a:r>
            <a:endParaRPr lang="ar-IQ" sz="3600" b="1" dirty="0" smtClean="0"/>
          </a:p>
          <a:p>
            <a:pPr algn="r"/>
            <a:endParaRPr lang="ar-IQ" sz="28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dirty="0" smtClean="0"/>
              <a:t>دراماتۆرگی چیە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797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IQ" sz="2800" b="1" dirty="0" smtClean="0"/>
              <a:t>.</a:t>
            </a:r>
          </a:p>
          <a:p>
            <a:pPr marL="624078" indent="-514350">
              <a:buAutoNum type="arabicPlain"/>
            </a:pPr>
            <a:r>
              <a:rPr lang="en-US" sz="2800" b="1" dirty="0" smtClean="0"/>
              <a:t>- Greek Terminology for Drama, </a:t>
            </a:r>
            <a:r>
              <a:rPr lang="en-US" sz="2800" b="1" dirty="0" err="1" smtClean="0"/>
              <a:t>Turge</a:t>
            </a:r>
            <a:endParaRPr lang="en-US" sz="2800" b="1" dirty="0" smtClean="0"/>
          </a:p>
          <a:p>
            <a:pPr marL="624078" indent="-514350">
              <a:buAutoNum type="arabicPlain"/>
            </a:pPr>
            <a:r>
              <a:rPr lang="en-US" sz="2800" b="1" dirty="0" smtClean="0"/>
              <a:t>- </a:t>
            </a:r>
            <a:r>
              <a:rPr lang="en-US" sz="2800" b="1" dirty="0" err="1" smtClean="0"/>
              <a:t>Lissne</a:t>
            </a:r>
            <a:r>
              <a:rPr lang="en-US" sz="2800" b="1" dirty="0" smtClean="0"/>
              <a:t> And Dramaturgy Concept</a:t>
            </a:r>
          </a:p>
          <a:p>
            <a:pPr marL="624078" indent="-514350">
              <a:buAutoNum type="arabicPlain"/>
            </a:pPr>
            <a:r>
              <a:rPr lang="en-US" sz="2800" b="1" dirty="0" smtClean="0"/>
              <a:t>-French Theatre  And Dramaturgy</a:t>
            </a:r>
          </a:p>
          <a:p>
            <a:pPr marL="624078" indent="-514350">
              <a:buAutoNum type="arabicPlain"/>
            </a:pPr>
            <a:r>
              <a:rPr lang="en-US" sz="2800" b="1" dirty="0" smtClean="0"/>
              <a:t>-  English And Modern Theatre Dramaturgy.   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pPr algn="ctr"/>
            <a:r>
              <a:rPr lang="ar-IQ" sz="4400" dirty="0" smtClean="0"/>
              <a:t>نەژادی یەکەمی ئەم چەمکی دراماتۆرگی </a:t>
            </a:r>
            <a:br>
              <a:rPr lang="ar-IQ" sz="44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1- Assistant Director and Casting</a:t>
            </a:r>
          </a:p>
          <a:p>
            <a:pPr marL="624078" indent="-514350">
              <a:buAutoNum type="arabicPlain" startAt="2"/>
            </a:pPr>
            <a:r>
              <a:rPr lang="en-US" b="1" dirty="0" smtClean="0"/>
              <a:t>- Translating Text</a:t>
            </a:r>
          </a:p>
          <a:p>
            <a:pPr marL="624078" indent="-514350">
              <a:buAutoNum type="arabicPlain" startAt="2"/>
            </a:pPr>
            <a:r>
              <a:rPr lang="en-US" b="1" dirty="0" smtClean="0"/>
              <a:t>- Preparing The Text</a:t>
            </a:r>
          </a:p>
          <a:p>
            <a:pPr marL="624078" indent="-514350">
              <a:buAutoNum type="arabicPlain" startAt="2"/>
            </a:pPr>
            <a:r>
              <a:rPr lang="en-US" b="1" dirty="0" smtClean="0"/>
              <a:t>- Adaptation </a:t>
            </a:r>
          </a:p>
          <a:p>
            <a:pPr marL="624078" indent="-514350">
              <a:buAutoNum type="arabicPlain" startAt="2"/>
            </a:pPr>
            <a:r>
              <a:rPr lang="en-US" b="1" dirty="0" smtClean="0"/>
              <a:t>- Giving information the text ( Historically, sociologically).</a:t>
            </a:r>
          </a:p>
          <a:p>
            <a:pPr marL="624078" indent="-514350">
              <a:buAutoNum type="arabicPlain" startAt="2"/>
            </a:pPr>
            <a:endParaRPr lang="ar-IQ" b="1" dirty="0" smtClean="0"/>
          </a:p>
          <a:p>
            <a:pPr algn="r">
              <a:buNone/>
            </a:pPr>
            <a:r>
              <a:rPr lang="ar-IQ" b="1" dirty="0" smtClean="0"/>
              <a:t> </a:t>
            </a:r>
          </a:p>
          <a:p>
            <a:pPr algn="r">
              <a:buNone/>
            </a:pPr>
            <a:r>
              <a:rPr lang="ar-IQ" b="1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 smtClean="0"/>
              <a:t>کامانەن گرنگترین ئەرکەکانی دراماتۆرگ بەشێوەیەکی پیشەمەندانە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IQ" dirty="0" smtClean="0"/>
          </a:p>
          <a:p>
            <a:endParaRPr lang="ar-IQ" dirty="0" smtClean="0"/>
          </a:p>
          <a:p>
            <a:r>
              <a:rPr lang="en-US" dirty="0" smtClean="0"/>
              <a:t>Director as a Dramaturgy</a:t>
            </a:r>
          </a:p>
          <a:p>
            <a:r>
              <a:rPr lang="en-US" dirty="0" smtClean="0"/>
              <a:t>Lacking  Experts in Kurdish Theatre</a:t>
            </a:r>
          </a:p>
          <a:p>
            <a:r>
              <a:rPr lang="en-US" dirty="0" smtClean="0"/>
              <a:t>Dramaturgy and Study Program.</a:t>
            </a:r>
          </a:p>
          <a:p>
            <a:endParaRPr lang="en-US" dirty="0" smtClean="0"/>
          </a:p>
          <a:p>
            <a:r>
              <a:rPr lang="en-US" dirty="0" smtClean="0"/>
              <a:t>Result/ ( Unclear </a:t>
            </a:r>
            <a:r>
              <a:rPr lang="en-US" smtClean="0"/>
              <a:t>Show Then no means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ڕۆڵی پرۆسەی دراماتۆگی لەشانۆی کوردیدا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pPr algn="r"/>
            <a:endParaRPr lang="ar-IQ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/>
          </a:bodyPr>
          <a:lstStyle/>
          <a:p>
            <a:pPr algn="ctr"/>
            <a:r>
              <a:rPr lang="ar-IQ" sz="4400" dirty="0" smtClean="0"/>
              <a:t>سوپاس بۆ ئامادەبونتان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dirty="0" smtClean="0"/>
          </a:p>
          <a:p>
            <a:pPr algn="ctr"/>
            <a:endParaRPr lang="ar-IQ" b="1" dirty="0" smtClean="0"/>
          </a:p>
          <a:p>
            <a:r>
              <a:rPr lang="en-US" sz="2800" dirty="0" smtClean="0"/>
              <a:t>1 </a:t>
            </a:r>
            <a:r>
              <a:rPr lang="en-US" sz="2400" dirty="0" smtClean="0"/>
              <a:t>- Dramaturgy and performance, by, Cathy turner…</a:t>
            </a:r>
            <a:r>
              <a:rPr lang="ar-IQ" sz="2400" dirty="0" smtClean="0"/>
              <a:t>..</a:t>
            </a:r>
            <a:r>
              <a:rPr lang="en-US" sz="2400" dirty="0" smtClean="0"/>
              <a:t>.…</a:t>
            </a:r>
            <a:r>
              <a:rPr lang="ar-IQ" sz="2400" dirty="0" smtClean="0"/>
              <a:t>....</a:t>
            </a:r>
            <a:r>
              <a:rPr lang="en-US" sz="2400" dirty="0" smtClean="0"/>
              <a:t>(Book).</a:t>
            </a:r>
          </a:p>
          <a:p>
            <a:r>
              <a:rPr lang="en-US" sz="2400" dirty="0" smtClean="0"/>
              <a:t>2- On dramaturgy and Performance, by, Eugenio Barb</a:t>
            </a:r>
            <a:r>
              <a:rPr lang="ar-IQ" sz="2400" dirty="0" smtClean="0"/>
              <a:t>…</a:t>
            </a:r>
            <a:r>
              <a:rPr lang="en-US" sz="2400" dirty="0" smtClean="0"/>
              <a:t>…….</a:t>
            </a:r>
            <a:r>
              <a:rPr lang="ar-IQ" sz="2400" dirty="0" smtClean="0"/>
              <a:t>....</a:t>
            </a:r>
            <a:r>
              <a:rPr lang="en-US" sz="2400" dirty="0" smtClean="0"/>
              <a:t>.</a:t>
            </a:r>
            <a:r>
              <a:rPr lang="ar-IQ" sz="2400" dirty="0" smtClean="0"/>
              <a:t>.</a:t>
            </a:r>
            <a:r>
              <a:rPr lang="en-US" sz="2400" dirty="0" smtClean="0"/>
              <a:t>(Book).</a:t>
            </a:r>
          </a:p>
          <a:p>
            <a:r>
              <a:rPr lang="en-US" sz="2400" dirty="0" smtClean="0"/>
              <a:t>3- The process of Dramaturgy, </a:t>
            </a:r>
            <a:r>
              <a:rPr lang="en-US" sz="2400" dirty="0" err="1" smtClean="0"/>
              <a:t>Scott.R.Irela</a:t>
            </a:r>
            <a:r>
              <a:rPr lang="en-US" sz="2400" dirty="0" smtClean="0"/>
              <a:t>.</a:t>
            </a:r>
            <a:r>
              <a:rPr lang="ar-IQ" sz="2400" dirty="0" smtClean="0"/>
              <a:t>...</a:t>
            </a:r>
            <a:r>
              <a:rPr lang="en-US" sz="2400" dirty="0" smtClean="0"/>
              <a:t>.(Book).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سەرچاوەکان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363</TotalTime>
  <Words>254</Words>
  <Application>Microsoft Office PowerPoint</Application>
  <PresentationFormat>On-screen Show (4:3)</PresentationFormat>
  <Paragraphs>50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     زانکۆی سەلاح ددین کۆلێژی هونەرە جوانەکان بەشی سینەماو شانۆ </vt:lpstr>
      <vt:lpstr>ناونیشانی سیمینار</vt:lpstr>
      <vt:lpstr>دراماتۆرگی چیە</vt:lpstr>
      <vt:lpstr>نەژادی یەکەمی ئەم چەمکی دراماتۆرگی  </vt:lpstr>
      <vt:lpstr>کامانەن گرنگترین ئەرکەکانی دراماتۆرگ بەشێوەیەکی پیشەمەندانە</vt:lpstr>
      <vt:lpstr>ڕۆڵی پرۆسەی دراماتۆگی لەشانۆی کوردیدا</vt:lpstr>
      <vt:lpstr>سوپاس بۆ ئامادەبونتان</vt:lpstr>
      <vt:lpstr>سەرچاوەکان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زانکۆی سەلاح ددین کۆلێژی هونەرە جوانەکان بەشی سینەماو شانۆ </dc:title>
  <dc:creator>PC-DIYAR</dc:creator>
  <cp:lastModifiedBy>Shamfuture</cp:lastModifiedBy>
  <cp:revision>42</cp:revision>
  <dcterms:created xsi:type="dcterms:W3CDTF">2006-08-16T00:00:00Z</dcterms:created>
  <dcterms:modified xsi:type="dcterms:W3CDTF">2019-05-05T22:40:19Z</dcterms:modified>
</cp:coreProperties>
</file>