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600199"/>
          </a:xfrm>
        </p:spPr>
        <p:txBody>
          <a:bodyPr/>
          <a:lstStyle/>
          <a:p>
            <a:pPr algn="ctr"/>
            <a:r>
              <a:rPr lang="en-US" dirty="0" err="1" smtClean="0"/>
              <a:t>Salahaddin</a:t>
            </a:r>
            <a:r>
              <a:rPr lang="en-US" dirty="0" smtClean="0"/>
              <a:t> University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133600"/>
            <a:ext cx="8077200" cy="32766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College of Fine Arts,</a:t>
            </a:r>
          </a:p>
          <a:p>
            <a:pPr algn="ctr"/>
            <a:endParaRPr lang="en-US" sz="4000" dirty="0" smtClean="0"/>
          </a:p>
          <a:p>
            <a:pPr algn="l"/>
            <a:r>
              <a:rPr lang="en-US" sz="4000" dirty="0" smtClean="0"/>
              <a:t>Cinema And Theatre/</a:t>
            </a:r>
            <a:r>
              <a:rPr lang="en-US" sz="3200" dirty="0" smtClean="0"/>
              <a:t>Department,</a:t>
            </a:r>
          </a:p>
          <a:p>
            <a:pPr algn="l"/>
            <a:endParaRPr lang="en-US" sz="3200" dirty="0" smtClean="0"/>
          </a:p>
          <a:p>
            <a:pPr algn="ctr"/>
            <a:r>
              <a:rPr lang="en-US" sz="3200" dirty="0" smtClean="0"/>
              <a:t>( 2019)</a:t>
            </a:r>
          </a:p>
          <a:p>
            <a:pPr algn="l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4400" dirty="0" smtClean="0"/>
              <a:t>پەیوەندی دەنگ بە زمانی جەستە</a:t>
            </a:r>
            <a:endParaRPr lang="en-US" dirty="0"/>
          </a:p>
        </p:txBody>
      </p:sp>
      <p:pic>
        <p:nvPicPr>
          <p:cNvPr id="1026" name="Picture 2" descr="C:\Users\PC-DIYAR\Desktop\Workshops 2019\main-qimg-8e555351ea1e028cd4f22f0920eb1847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600200"/>
            <a:ext cx="6629399" cy="40012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ar-IQ" dirty="0" smtClean="0"/>
          </a:p>
          <a:p>
            <a:pPr algn="r"/>
            <a:r>
              <a:rPr lang="ar-IQ" dirty="0" smtClean="0"/>
              <a:t> </a:t>
            </a:r>
            <a:r>
              <a:rPr lang="ar-IQ" sz="3600" b="1" dirty="0" smtClean="0"/>
              <a:t>بەڵێ دەتوانین  بەڵآم..</a:t>
            </a:r>
          </a:p>
          <a:p>
            <a:pPr algn="r"/>
            <a:r>
              <a:rPr lang="ar-IQ" sz="3600" dirty="0" smtClean="0"/>
              <a:t>ئەگەر جۆری کێشەکان سنوردار بن بۆ نمونە         ( کورت بێژی، کێشە لەهەناسەدان، زمانگرنت، نەبونی هێز لەدەنگدا،   فشاری دەرونی، گرژبونی دەنگی) 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sz="4400" dirty="0" smtClean="0"/>
              <a:t>ئایا دەتوانین دەنگمان باشتر </a:t>
            </a:r>
            <a:r>
              <a:rPr lang="ar-IQ" sz="4400" dirty="0" smtClean="0"/>
              <a:t>بکەین؟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458200" cy="4843272"/>
          </a:xfrm>
        </p:spPr>
        <p:txBody>
          <a:bodyPr>
            <a:normAutofit fontScale="92500" lnSpcReduction="10000"/>
          </a:bodyPr>
          <a:lstStyle/>
          <a:p>
            <a:endParaRPr lang="ar-IQ" dirty="0" smtClean="0"/>
          </a:p>
          <a:p>
            <a:pPr algn="r"/>
            <a:r>
              <a:rPr lang="ar-IQ" dirty="0" smtClean="0"/>
              <a:t> </a:t>
            </a:r>
            <a:r>
              <a:rPr lang="ar-IQ" sz="3600" dirty="0" smtClean="0"/>
              <a:t>دەکرێت چەندین ڕێگەو میتۆد بگیرێنە بە بۆ باشترکردنی دەنگمان بۆ نمونە/</a:t>
            </a:r>
          </a:p>
          <a:p>
            <a:pPr algn="r"/>
            <a:endParaRPr lang="ar-IQ" sz="3600" dirty="0" smtClean="0"/>
          </a:p>
          <a:p>
            <a:pPr algn="r"/>
            <a:r>
              <a:rPr lang="ar-IQ" sz="3600" dirty="0" smtClean="0"/>
              <a:t> </a:t>
            </a:r>
            <a:r>
              <a:rPr lang="ar-IQ" sz="3600" dirty="0" smtClean="0"/>
              <a:t>* کارکردن لەئەو ڕاهێنانەی کە تایبەتن بە کۆنەندامی هەناسەدان</a:t>
            </a:r>
          </a:p>
          <a:p>
            <a:pPr algn="r"/>
            <a:r>
              <a:rPr lang="ar-IQ" sz="3600" dirty="0" smtClean="0"/>
              <a:t>*مەشکردن لەسەر شێوازی وتنی پیت و بڕگە وشە قورسەکان</a:t>
            </a:r>
          </a:p>
          <a:p>
            <a:pPr algn="r"/>
            <a:r>
              <a:rPr lang="ar-IQ" sz="3600" dirty="0" smtClean="0"/>
              <a:t>* کارکردن لەسەر وەستانی ڕاست و دانیشتنی گونجاو</a:t>
            </a:r>
          </a:p>
          <a:p>
            <a:pPr algn="r"/>
            <a:r>
              <a:rPr lang="ar-IQ" sz="3600" dirty="0" smtClean="0"/>
              <a:t>* ڕاهێنانکردن بە دەنگ </a:t>
            </a:r>
            <a:endParaRPr lang="ar-IQ" sz="3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ئەگەر دەنگم باش نەبێت چۆن باشی بکەم؟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Two breath Exercises</a:t>
            </a:r>
            <a:endParaRPr lang="en-US" sz="4800" dirty="0"/>
          </a:p>
        </p:txBody>
      </p:sp>
      <p:pic>
        <p:nvPicPr>
          <p:cNvPr id="3074" name="Picture 2" descr="C:\Users\PC-DIYAR\Desktop\belly-breathing-sitting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74015" y="1481138"/>
            <a:ext cx="6907985" cy="4525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/>
          </a:bodyPr>
          <a:lstStyle/>
          <a:p>
            <a:pPr algn="ctr"/>
            <a:r>
              <a:rPr lang="ar-IQ" sz="5400" dirty="0" smtClean="0"/>
              <a:t>سوپاس بۆ ئامادە بونتان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ar-IQ" sz="4000" b="1" dirty="0" smtClean="0"/>
              <a:t>گرنگی </a:t>
            </a:r>
            <a:r>
              <a:rPr lang="ar-IQ" sz="4000" b="1" dirty="0" smtClean="0"/>
              <a:t>دەنگ بۆ مامۆستاو چۆنێتی </a:t>
            </a:r>
            <a:r>
              <a:rPr lang="ar-IQ" sz="4000" b="1" dirty="0" smtClean="0"/>
              <a:t>پاراستنی تەندروستی دەنگ</a:t>
            </a:r>
            <a:endParaRPr lang="en-US" sz="4000" b="1" dirty="0" smtClean="0"/>
          </a:p>
          <a:p>
            <a:pPr>
              <a:buNone/>
            </a:pPr>
            <a:endParaRPr lang="en-US" dirty="0" smtClean="0"/>
          </a:p>
          <a:p>
            <a:pPr algn="ctr"/>
            <a:r>
              <a:rPr lang="en-US" sz="3600" b="1" dirty="0" smtClean="0"/>
              <a:t>Significance of Teachers’ Voice and Good Practices for Vocal Health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Topic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81328"/>
            <a:ext cx="8382000" cy="4767072"/>
          </a:xfrm>
        </p:spPr>
        <p:txBody>
          <a:bodyPr>
            <a:normAutofit fontScale="55000" lnSpcReduction="20000"/>
          </a:bodyPr>
          <a:lstStyle/>
          <a:p>
            <a:pPr algn="r"/>
            <a:endParaRPr lang="ar-IQ" dirty="0" smtClean="0"/>
          </a:p>
          <a:p>
            <a:pPr algn="r"/>
            <a:r>
              <a:rPr lang="ar-IQ" sz="5800" b="1" dirty="0" smtClean="0"/>
              <a:t>١  - دەنگ چیە؟ چۆن لێی بڕوانین؟</a:t>
            </a:r>
          </a:p>
          <a:p>
            <a:pPr algn="r"/>
            <a:r>
              <a:rPr lang="ar-IQ" sz="5800" b="1" dirty="0" smtClean="0"/>
              <a:t>٢  - جۆرەکانی دەنگی مرۆڤ</a:t>
            </a:r>
          </a:p>
          <a:p>
            <a:pPr algn="r"/>
            <a:r>
              <a:rPr lang="ar-IQ" sz="5800" b="1" dirty="0" smtClean="0"/>
              <a:t>٣  - گرنگی دەنگی مامۆستا لەگەیاندنی بیروڕا</a:t>
            </a:r>
          </a:p>
          <a:p>
            <a:pPr algn="r"/>
            <a:r>
              <a:rPr lang="ar-IQ" sz="5800" b="1" dirty="0" smtClean="0"/>
              <a:t>٤  - چۆن دەنگمان بەکاربهێنین؟</a:t>
            </a:r>
          </a:p>
          <a:p>
            <a:pPr algn="r"/>
            <a:r>
              <a:rPr lang="ar-IQ" sz="5800" b="1" dirty="0" smtClean="0"/>
              <a:t>٥  - کامە گونجاوترین جۆری دەنگە بۆ مامۆستا؟</a:t>
            </a:r>
          </a:p>
          <a:p>
            <a:pPr algn="r"/>
            <a:r>
              <a:rPr lang="ar-IQ" sz="5800" b="1" dirty="0" smtClean="0"/>
              <a:t>٦  - پەیوەندی دەنگ بە زمانی جەستە</a:t>
            </a:r>
          </a:p>
          <a:p>
            <a:pPr algn="r"/>
            <a:r>
              <a:rPr lang="ar-IQ" sz="5800" b="1" dirty="0" smtClean="0"/>
              <a:t>٧ -   چۆن بزانم دەنگم لاوازە یاخود بەهێزو کاریگەر؟</a:t>
            </a:r>
          </a:p>
          <a:p>
            <a:pPr algn="r"/>
            <a:r>
              <a:rPr lang="ar-IQ" sz="5800" b="1" dirty="0" smtClean="0"/>
              <a:t>٨ -  ئایا دەتوانین دەنگمان باشتر بکەین؟</a:t>
            </a:r>
          </a:p>
          <a:p>
            <a:pPr algn="r"/>
            <a:r>
              <a:rPr lang="ar-IQ" sz="5800" b="1" dirty="0" smtClean="0"/>
              <a:t>٩  - ئەگەر دەنگم باش نەبێت چۆن باشتری بکەم؟</a:t>
            </a:r>
          </a:p>
          <a:p>
            <a:pPr algn="r"/>
            <a:endParaRPr lang="ar-IQ" sz="58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تەوەرەکان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81328"/>
            <a:ext cx="8458200" cy="4767072"/>
          </a:xfrm>
        </p:spPr>
        <p:txBody>
          <a:bodyPr>
            <a:normAutofit fontScale="55000" lnSpcReduction="20000"/>
          </a:bodyPr>
          <a:lstStyle/>
          <a:p>
            <a:pPr algn="r"/>
            <a:endParaRPr lang="en-US" dirty="0" smtClean="0"/>
          </a:p>
          <a:p>
            <a:pPr algn="r"/>
            <a:r>
              <a:rPr lang="ar-IQ" sz="5100" b="1" dirty="0" smtClean="0"/>
              <a:t> دەنگی مرۆڤ / </a:t>
            </a:r>
            <a:r>
              <a:rPr lang="ar-IQ" sz="3600" dirty="0" smtClean="0"/>
              <a:t> </a:t>
            </a:r>
            <a:r>
              <a:rPr lang="ar-IQ" sz="5800" b="1" dirty="0" smtClean="0"/>
              <a:t>لەڕووی مێژویەوە، دەنگ وەکو ئاماژە،  وەکو سمبول، وەک بەشیک لەزمان.</a:t>
            </a:r>
          </a:p>
          <a:p>
            <a:pPr algn="r"/>
            <a:endParaRPr lang="ar-IQ" sz="3600" dirty="0" smtClean="0"/>
          </a:p>
          <a:p>
            <a:pPr algn="r"/>
            <a:r>
              <a:rPr lang="ar-IQ" sz="5100" dirty="0" smtClean="0"/>
              <a:t>دەنگی </a:t>
            </a:r>
            <a:r>
              <a:rPr lang="ar-IQ" sz="5100" dirty="0" smtClean="0"/>
              <a:t>مرۆڤ بریتیە لە پێکهاتەیەکی فیزیائی و  </a:t>
            </a:r>
            <a:r>
              <a:rPr lang="ar-IQ" sz="5100" dirty="0" smtClean="0"/>
              <a:t>زیندو کەلە </a:t>
            </a:r>
            <a:r>
              <a:rPr lang="ar-IQ" sz="5100" dirty="0" smtClean="0"/>
              <a:t>چەندین  شێوەو فیگەری دەنگی جۆراوجۆردا خۆی دەردەخات، بۆ نمونە لە ڕێی قسەکردن، گۆڕانی وتن، پێکەنین و گریان و </a:t>
            </a:r>
            <a:r>
              <a:rPr lang="ar-IQ" sz="5100" dirty="0" smtClean="0"/>
              <a:t> سروست، هەروەرها </a:t>
            </a:r>
            <a:r>
              <a:rPr lang="ar-IQ" sz="5100" dirty="0" smtClean="0"/>
              <a:t>لەڕێی چەندین جۆری دەربڕینی دەنگی و" دەرونی" ترەوە دەردەکەوێت. دەنگی مرۆڤ دەرهاویشتەی </a:t>
            </a:r>
            <a:r>
              <a:rPr lang="ar-IQ" sz="5100" dirty="0" smtClean="0"/>
              <a:t>چەند کاریگەریەکی </a:t>
            </a:r>
            <a:r>
              <a:rPr lang="ar-IQ" sz="5100" dirty="0" smtClean="0"/>
              <a:t>ژینگەی و </a:t>
            </a:r>
            <a:r>
              <a:rPr lang="ar-IQ" sz="5100" dirty="0" smtClean="0"/>
              <a:t>بۆماوەییە وەکو </a:t>
            </a:r>
            <a:r>
              <a:rPr lang="ar-IQ" sz="5100" dirty="0" smtClean="0"/>
              <a:t>هەر پێکهاتەیەکی تری بەشەکانیتری جەستەی مرۆڤ </a:t>
            </a:r>
            <a:r>
              <a:rPr lang="ar-IQ" sz="5100" dirty="0" smtClean="0"/>
              <a:t>/ دەنگ وابەستەیە </a:t>
            </a:r>
            <a:r>
              <a:rPr lang="ar-IQ" sz="5100" dirty="0" smtClean="0"/>
              <a:t>بە ئامرازی دەربرین و ئامێری </a:t>
            </a:r>
            <a:r>
              <a:rPr lang="ar-IQ" sz="5100" dirty="0" smtClean="0"/>
              <a:t>قسەکردنەوە</a:t>
            </a:r>
            <a:r>
              <a:rPr lang="ar-IQ" sz="5100" dirty="0" smtClean="0"/>
              <a:t>، </a:t>
            </a:r>
            <a:r>
              <a:rPr lang="ar-IQ" sz="5100" dirty="0" smtClean="0"/>
              <a:t>  </a:t>
            </a:r>
            <a:r>
              <a:rPr lang="ar-IQ" sz="5100" dirty="0" smtClean="0"/>
              <a:t>کەواتە  </a:t>
            </a:r>
            <a:r>
              <a:rPr lang="ar-IQ" sz="5100" dirty="0" smtClean="0"/>
              <a:t>ئەرکەکانی دەنگ جۆراوجۆرو </a:t>
            </a:r>
            <a:r>
              <a:rPr lang="ar-IQ" sz="5100" dirty="0" smtClean="0"/>
              <a:t>هەمە </a:t>
            </a:r>
            <a:r>
              <a:rPr lang="ar-IQ" sz="5100" dirty="0" smtClean="0"/>
              <a:t>لایەنەیە</a:t>
            </a:r>
            <a:r>
              <a:rPr lang="ar-IQ" sz="3600" dirty="0" smtClean="0"/>
              <a:t>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Voice</a:t>
            </a:r>
            <a:r>
              <a:rPr lang="ar-IQ" dirty="0" smtClean="0"/>
              <a:t>دەنگ چیە؟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endParaRPr lang="ar-IQ" sz="3600" dirty="0" smtClean="0"/>
          </a:p>
          <a:p>
            <a:pPr algn="r"/>
            <a:r>
              <a:rPr lang="en-US" sz="3600" b="1" dirty="0" smtClean="0"/>
              <a:t>Food</a:t>
            </a:r>
            <a:r>
              <a:rPr lang="en-US" sz="3600" dirty="0" smtClean="0"/>
              <a:t>        </a:t>
            </a:r>
            <a:r>
              <a:rPr lang="ar-IQ" sz="3600" b="1" dirty="0" smtClean="0"/>
              <a:t>یەکەم/ جۆری خواردن</a:t>
            </a:r>
          </a:p>
          <a:p>
            <a:pPr algn="r"/>
            <a:r>
              <a:rPr lang="en-US" sz="3600" b="1" dirty="0" smtClean="0"/>
              <a:t>Environment          </a:t>
            </a:r>
            <a:r>
              <a:rPr lang="ar-IQ" sz="3600" b="1" dirty="0" smtClean="0"/>
              <a:t>دووەم/ ژینگە</a:t>
            </a:r>
          </a:p>
          <a:p>
            <a:pPr algn="r"/>
            <a:r>
              <a:rPr lang="en-US" sz="3600" b="1" dirty="0" smtClean="0"/>
              <a:t>Personality   </a:t>
            </a:r>
            <a:r>
              <a:rPr lang="ar-IQ" sz="3600" b="1" dirty="0" smtClean="0"/>
              <a:t>سێهەم/ جۆری کەسایەتی</a:t>
            </a:r>
          </a:p>
          <a:p>
            <a:pPr algn="r"/>
            <a:r>
              <a:rPr lang="en-US" sz="3200" b="1" dirty="0" smtClean="0"/>
              <a:t>Language System</a:t>
            </a:r>
            <a:r>
              <a:rPr lang="ar-IQ" sz="3600" b="1" dirty="0" smtClean="0"/>
              <a:t>چوارەم/سیستمی زمانەوانی</a:t>
            </a:r>
            <a:endParaRPr lang="ar-IQ" sz="36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IQ" sz="4000" dirty="0" smtClean="0"/>
              <a:t>ڕۆڵی گاریگەرە دەرەکیەکان لەسەر دروست بونی جۆری دەنگمان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>
            <a:normAutofit fontScale="92500" lnSpcReduction="20000"/>
          </a:bodyPr>
          <a:lstStyle/>
          <a:p>
            <a:pPr algn="r"/>
            <a:endParaRPr lang="en-US" dirty="0" smtClean="0"/>
          </a:p>
          <a:p>
            <a:pPr algn="r"/>
            <a:r>
              <a:rPr lang="ar-IQ" sz="3600" dirty="0" smtClean="0"/>
              <a:t>* </a:t>
            </a:r>
            <a:r>
              <a:rPr lang="ar-IQ" sz="3600" b="1" dirty="0" smtClean="0"/>
              <a:t>گروپی یەکەم</a:t>
            </a:r>
            <a:r>
              <a:rPr lang="ar-IQ" sz="3600" dirty="0" smtClean="0"/>
              <a:t>/ ( دەنگە نێرینەکان)</a:t>
            </a:r>
          </a:p>
          <a:p>
            <a:r>
              <a:rPr lang="en-US" sz="3600" dirty="0" smtClean="0"/>
              <a:t>1-  Bass</a:t>
            </a:r>
          </a:p>
          <a:p>
            <a:r>
              <a:rPr lang="en-US" sz="3600" dirty="0" smtClean="0"/>
              <a:t>2  - Briton</a:t>
            </a:r>
          </a:p>
          <a:p>
            <a:r>
              <a:rPr lang="en-US" sz="3600" dirty="0" smtClean="0"/>
              <a:t>3  - Tenor</a:t>
            </a:r>
          </a:p>
          <a:p>
            <a:pPr algn="r">
              <a:buNone/>
            </a:pPr>
            <a:r>
              <a:rPr lang="ar-IQ" sz="3600" dirty="0" smtClean="0"/>
              <a:t>* </a:t>
            </a:r>
            <a:r>
              <a:rPr lang="ar-IQ" sz="3600" b="1" dirty="0" smtClean="0"/>
              <a:t>گروپی دووەم</a:t>
            </a:r>
            <a:r>
              <a:rPr lang="ar-IQ" sz="3600" dirty="0" smtClean="0"/>
              <a:t>/ ( دەنگە مێینەکان)</a:t>
            </a:r>
          </a:p>
          <a:p>
            <a:pPr>
              <a:buNone/>
            </a:pPr>
            <a:r>
              <a:rPr lang="en-US" sz="3600" dirty="0" smtClean="0"/>
              <a:t>1 – Soprano</a:t>
            </a:r>
          </a:p>
          <a:p>
            <a:pPr>
              <a:buNone/>
            </a:pPr>
            <a:r>
              <a:rPr lang="en-US" sz="3600" dirty="0" smtClean="0"/>
              <a:t>2 – Mezzo soprano</a:t>
            </a:r>
          </a:p>
          <a:p>
            <a:pPr>
              <a:buNone/>
            </a:pPr>
            <a:r>
              <a:rPr lang="en-US" sz="3600" dirty="0" smtClean="0"/>
              <a:t>3 – Alto</a:t>
            </a:r>
            <a:endParaRPr lang="ar-IQ" sz="3600" dirty="0" smtClean="0"/>
          </a:p>
          <a:p>
            <a:pPr algn="r">
              <a:buNone/>
            </a:pPr>
            <a:r>
              <a:rPr lang="ar-IQ" sz="3600" dirty="0" smtClean="0"/>
              <a:t>*</a:t>
            </a:r>
            <a:r>
              <a:rPr lang="ar-IQ" sz="3600" b="1" dirty="0" smtClean="0"/>
              <a:t>جۆلیان هێڵتن</a:t>
            </a:r>
            <a:r>
              <a:rPr lang="ar-IQ" sz="3600" dirty="0" smtClean="0"/>
              <a:t>/( دەنگی ئاسایی، دەنگی کپ، هۆشیار)</a:t>
            </a:r>
            <a:endParaRPr lang="en-US" sz="3600" dirty="0" smtClean="0"/>
          </a:p>
          <a:p>
            <a:pPr algn="r">
              <a:buNone/>
            </a:pPr>
            <a:endParaRPr lang="en-US" sz="3600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sz="4400" dirty="0" smtClean="0"/>
              <a:t>جۆرەکانی دەنگی مرۆڤ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endParaRPr lang="ar-IQ" b="1" dirty="0" smtClean="0"/>
          </a:p>
          <a:p>
            <a:pPr algn="r">
              <a:buNone/>
            </a:pPr>
            <a:r>
              <a:rPr lang="ar-IQ" b="1" dirty="0" smtClean="0"/>
              <a:t> </a:t>
            </a:r>
          </a:p>
          <a:p>
            <a:pPr algn="r">
              <a:buNone/>
            </a:pPr>
            <a:r>
              <a:rPr lang="ar-IQ" b="1" dirty="0" smtClean="0"/>
              <a:t> </a:t>
            </a:r>
            <a:r>
              <a:rPr lang="ar-IQ" sz="3600" b="1" dirty="0" smtClean="0"/>
              <a:t>* دەنگ وەکو ئامرازێک بۆ گەیاندنی  مەبەست و مانا</a:t>
            </a:r>
          </a:p>
          <a:p>
            <a:pPr algn="r">
              <a:buNone/>
            </a:pPr>
            <a:r>
              <a:rPr lang="ar-IQ" sz="3600" b="1" dirty="0" smtClean="0"/>
              <a:t>* وەکو میکانیزمیک بۆ دروستکردنی کۆمیونیکەیشنیکی بەهێزو کاریگەر.</a:t>
            </a:r>
          </a:p>
          <a:p>
            <a:pPr algn="r">
              <a:buFont typeface="Arial" charset="0"/>
              <a:buChar char="•"/>
            </a:pPr>
            <a:r>
              <a:rPr lang="ar-IQ" sz="3600" b="1" dirty="0" smtClean="0"/>
              <a:t>بۆ گواستنەوەی زیندوێتی و بەش و بڕگە گرنگەکانی وانە</a:t>
            </a:r>
          </a:p>
          <a:p>
            <a:pPr algn="r">
              <a:buFont typeface="Arial" charset="0"/>
              <a:buChar char="•"/>
            </a:pPr>
            <a:r>
              <a:rPr lang="ar-IQ" sz="3600" b="1" dirty="0" smtClean="0"/>
              <a:t>* بۆ ڕونکردنەوەی گرێ و کۆدە ئالۆزەکانی ناو زمان</a:t>
            </a:r>
          </a:p>
          <a:p>
            <a:pPr algn="r">
              <a:buFont typeface="Arial" charset="0"/>
              <a:buChar char="•"/>
            </a:pPr>
            <a:r>
              <a:rPr lang="ar-IQ" sz="3600" b="1" dirty="0" smtClean="0"/>
              <a:t>* بۆ پیشاندانی وێنەیەک لە کەسایەتی و کاریزما</a:t>
            </a:r>
            <a:r>
              <a:rPr lang="ar-IQ" b="1" dirty="0" smtClean="0"/>
              <a:t>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sz="4400" dirty="0" smtClean="0"/>
              <a:t>گرنگی دەنگی مامۆستا لەگەیاندنی بیروڕا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81328"/>
            <a:ext cx="8382000" cy="4614672"/>
          </a:xfrm>
        </p:spPr>
        <p:txBody>
          <a:bodyPr>
            <a:normAutofit lnSpcReduction="10000"/>
          </a:bodyPr>
          <a:lstStyle/>
          <a:p>
            <a:pPr algn="r"/>
            <a:endParaRPr lang="ar-IQ" dirty="0" smtClean="0"/>
          </a:p>
          <a:p>
            <a:pPr algn="r"/>
            <a:r>
              <a:rPr lang="ar-IQ" dirty="0" smtClean="0"/>
              <a:t> </a:t>
            </a:r>
            <a:r>
              <a:rPr lang="ar-IQ" sz="3200" dirty="0" smtClean="0"/>
              <a:t>١- </a:t>
            </a:r>
            <a:r>
              <a:rPr lang="ar-IQ" sz="3200" dirty="0" smtClean="0"/>
              <a:t>قەبارەی دەنگ </a:t>
            </a:r>
            <a:r>
              <a:rPr lang="ar-IQ" sz="3200" dirty="0" smtClean="0"/>
              <a:t>یەکسان بکە لەگەڵ </a:t>
            </a:r>
            <a:r>
              <a:rPr lang="ar-IQ" sz="3200" dirty="0" smtClean="0"/>
              <a:t>بە قەبارەی </a:t>
            </a:r>
            <a:r>
              <a:rPr lang="ar-IQ" sz="3200" dirty="0" smtClean="0"/>
              <a:t>شوێن</a:t>
            </a:r>
            <a:endParaRPr lang="ar-IQ" sz="3200" dirty="0" smtClean="0"/>
          </a:p>
          <a:p>
            <a:pPr algn="r"/>
            <a:r>
              <a:rPr lang="ar-IQ" sz="3200" dirty="0" smtClean="0"/>
              <a:t>٢  - </a:t>
            </a:r>
            <a:r>
              <a:rPr lang="ar-IQ" sz="3200" dirty="0" smtClean="0"/>
              <a:t>بەکارهێنانی برێک </a:t>
            </a:r>
            <a:r>
              <a:rPr lang="ar-IQ" sz="3200" dirty="0" smtClean="0"/>
              <a:t>لەدەنگ </a:t>
            </a:r>
            <a:r>
              <a:rPr lang="ar-IQ" sz="3200" dirty="0" smtClean="0"/>
              <a:t>کە بگونجێت لەگەڵ بڕگەو </a:t>
            </a:r>
            <a:r>
              <a:rPr lang="ar-IQ" sz="3200" dirty="0" smtClean="0"/>
              <a:t>ڕستەدا</a:t>
            </a:r>
          </a:p>
          <a:p>
            <a:pPr algn="r">
              <a:buNone/>
            </a:pPr>
            <a:r>
              <a:rPr lang="ar-IQ" sz="3200" dirty="0" smtClean="0"/>
              <a:t>٣  - دورکەوتنەوە لە مۆنۆ تۆنی</a:t>
            </a:r>
          </a:p>
          <a:p>
            <a:pPr algn="r">
              <a:buNone/>
            </a:pPr>
            <a:r>
              <a:rPr lang="ar-IQ" sz="3200" dirty="0" smtClean="0"/>
              <a:t>٤  - وەستا بۆ ماوەیەکی کاتی (،) ، جەختکردن ، گوێگرتن لەدەنگت لەکاتی قسەکردندا</a:t>
            </a:r>
          </a:p>
          <a:p>
            <a:pPr algn="r">
              <a:buNone/>
            </a:pPr>
            <a:r>
              <a:rPr lang="ar-IQ" sz="3200" dirty="0" smtClean="0"/>
              <a:t>٥ – با دەنگ و جەستەت  هەمان پەیام دوپات بکەنەوە.</a:t>
            </a:r>
          </a:p>
          <a:p>
            <a:pPr algn="r">
              <a:buNone/>
            </a:pPr>
            <a:r>
              <a:rPr lang="ar-IQ" sz="3200" dirty="0" smtClean="0"/>
              <a:t>٦ – پەلەنەکردن ، یاخود خاو بێژی  (ڕیمتم و تیمپۆ)</a:t>
            </a:r>
          </a:p>
          <a:p>
            <a:pPr algn="r">
              <a:buNone/>
            </a:pPr>
            <a:endParaRPr lang="ar-IQ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sz="4400" dirty="0" smtClean="0"/>
              <a:t>چۆن دەنگمان بەکاربهێنین؟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4767072"/>
          </a:xfrm>
        </p:spPr>
        <p:txBody>
          <a:bodyPr>
            <a:normAutofit fontScale="92500" lnSpcReduction="20000"/>
          </a:bodyPr>
          <a:lstStyle/>
          <a:p>
            <a:endParaRPr lang="ar-IQ" dirty="0" smtClean="0"/>
          </a:p>
          <a:p>
            <a:pPr algn="r"/>
            <a:r>
              <a:rPr lang="ar-IQ" sz="3600" dirty="0" smtClean="0"/>
              <a:t>بێگومان ئەو جۆرە دەنگە گونجاوە بۆ مامۆستا کە خاوەنی چەندین  سیفاتی دیارو ئەرێنی بێت بۆ نمونە/</a:t>
            </a:r>
          </a:p>
          <a:p>
            <a:pPr algn="r"/>
            <a:endParaRPr lang="ar-IQ" sz="3600" dirty="0" smtClean="0"/>
          </a:p>
          <a:p>
            <a:pPr algn="r"/>
            <a:r>
              <a:rPr lang="ar-IQ" sz="3600" dirty="0" smtClean="0"/>
              <a:t>* دەنگی خۆپارێز لە خواردنی زیان بەخش</a:t>
            </a:r>
            <a:endParaRPr lang="ar-IQ" sz="3600" dirty="0" smtClean="0"/>
          </a:p>
          <a:p>
            <a:pPr algn="r">
              <a:buNone/>
            </a:pPr>
            <a:r>
              <a:rPr lang="ar-IQ" sz="3600" dirty="0" smtClean="0"/>
              <a:t>* خاوەنی هەناسەیەکی بەهێز بێت. ( هەناسەی چالاک)</a:t>
            </a:r>
          </a:p>
          <a:p>
            <a:pPr algn="r">
              <a:buNone/>
            </a:pPr>
            <a:r>
              <a:rPr lang="ar-IQ" sz="3600" dirty="0" smtClean="0"/>
              <a:t> * ڕاهێندرو بێت لەڕێگەی مەشقی ( دەنگ+ هەناسە+ وشە)</a:t>
            </a:r>
          </a:p>
          <a:p>
            <a:pPr algn="r">
              <a:buNone/>
            </a:pPr>
            <a:r>
              <a:rPr lang="ar-IQ" sz="3600" dirty="0" smtClean="0"/>
              <a:t>* بۆچونی گەورە ڕاهێنەران لەم بارەیەوە ( باربا+ گرۆتۆڤسکی)</a:t>
            </a:r>
          </a:p>
          <a:p>
            <a:pPr algn="r">
              <a:buNone/>
            </a:pPr>
            <a:r>
              <a:rPr lang="ar-IQ" sz="3600" dirty="0" smtClean="0"/>
              <a:t>* خاوەن دەنگێکی هۆشیار بێت.</a:t>
            </a:r>
          </a:p>
          <a:p>
            <a:pPr algn="r">
              <a:buNone/>
            </a:pPr>
            <a:endParaRPr lang="ar-IQ" dirty="0" smtClean="0"/>
          </a:p>
          <a:p>
            <a:pPr algn="r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z="4400" dirty="0" smtClean="0"/>
              <a:t>کامە گونجاوترین جۆری دەنگە بۆ مامۆستا؟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186</TotalTime>
  <Words>576</Words>
  <Application>Microsoft Office PowerPoint</Application>
  <PresentationFormat>On-screen Show (4:3)</PresentationFormat>
  <Paragraphs>85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Salahaddin University </vt:lpstr>
      <vt:lpstr>Topic</vt:lpstr>
      <vt:lpstr>تەوەرەکان</vt:lpstr>
      <vt:lpstr>What is Voiceدەنگ چیە؟  </vt:lpstr>
      <vt:lpstr>ڕۆڵی گاریگەرە دەرەکیەکان لەسەر دروست بونی جۆری دەنگمان</vt:lpstr>
      <vt:lpstr>جۆرەکانی دەنگی مرۆڤ</vt:lpstr>
      <vt:lpstr>گرنگی دەنگی مامۆستا لەگەیاندنی بیروڕا</vt:lpstr>
      <vt:lpstr>چۆن دەنگمان بەکاربهێنین؟</vt:lpstr>
      <vt:lpstr>کامە گونجاوترین جۆری دەنگە بۆ مامۆستا؟</vt:lpstr>
      <vt:lpstr>پەیوەندی دەنگ بە زمانی جەستە</vt:lpstr>
      <vt:lpstr>ئایا دەتوانین دەنگمان باشتر بکەین؟</vt:lpstr>
      <vt:lpstr>ئەگەر دەنگم باش نەبێت چۆن باشی بکەم؟</vt:lpstr>
      <vt:lpstr>Two breath Exercises</vt:lpstr>
      <vt:lpstr>سوپاس بۆ ئامادە بونتان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Salahaddin University </dc:title>
  <dc:creator>PC-DIYAR</dc:creator>
  <cp:lastModifiedBy>Shamfuture</cp:lastModifiedBy>
  <cp:revision>30</cp:revision>
  <dcterms:created xsi:type="dcterms:W3CDTF">2006-08-16T00:00:00Z</dcterms:created>
  <dcterms:modified xsi:type="dcterms:W3CDTF">2019-04-29T22:11:14Z</dcterms:modified>
</cp:coreProperties>
</file>