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r.wikipedia.org/wiki/Toplum_ve_Bilim" TargetMode="External"/><Relationship Id="rId13" Type="http://schemas.openxmlformats.org/officeDocument/2006/relationships/hyperlink" Target="https://tr.wikipedia.org/w/index.php?title=Tomris_Meng%C3%BC%C5%9Fo%C4%9Flu&amp;action=edit&amp;redlink=1" TargetMode="External"/><Relationship Id="rId18" Type="http://schemas.openxmlformats.org/officeDocument/2006/relationships/hyperlink" Target="https://tr.wikipedia.org/w/index.php?title=Meltem_A%C4%9Fduk_Gevrek&amp;action=edit&amp;redlink=1" TargetMode="External"/><Relationship Id="rId3" Type="http://schemas.openxmlformats.org/officeDocument/2006/relationships/hyperlink" Target="https://tr.wikipedia.org/wiki/%C4%B0leti%C5%9Fim_Yay%C4%B1nlar%C4%B1" TargetMode="External"/><Relationship Id="rId7" Type="http://schemas.openxmlformats.org/officeDocument/2006/relationships/hyperlink" Target="https://tr.wikipedia.org/w/index.php?title=Say_Yay%C4%B1nlar%C4%B1&amp;action=edit&amp;redlink=1" TargetMode="External"/><Relationship Id="rId12" Type="http://schemas.openxmlformats.org/officeDocument/2006/relationships/hyperlink" Target="https://tr.wikipedia.org/w/index.php?title=Marit_Rullmann&amp;action=edit&amp;redlink=1" TargetMode="External"/><Relationship Id="rId17" Type="http://schemas.openxmlformats.org/officeDocument/2006/relationships/hyperlink" Target="https://tr.wikipedia.org/w/index.php?title=Fevziye_Say%C4%B1lan&amp;action=edit&amp;redlink=1" TargetMode="External"/><Relationship Id="rId2" Type="http://schemas.openxmlformats.org/officeDocument/2006/relationships/hyperlink" Target="https://tr.wikipedia.org/wiki/Berna_Moran" TargetMode="External"/><Relationship Id="rId16" Type="http://schemas.openxmlformats.org/officeDocument/2006/relationships/hyperlink" Target="https://tr.wikipedia.org/wiki/Aksu_Bo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.wikipedia.org/w/index.php?title=Magie_Humm&amp;action=edit&amp;redlink=1" TargetMode="External"/><Relationship Id="rId11" Type="http://schemas.openxmlformats.org/officeDocument/2006/relationships/hyperlink" Target="https://tr.wikipedia.org/w/index.php?title=Ayr%C4%B1nt%C4%B1_yay%C4%B1nlar%C4%B1&amp;action=edit&amp;redlink=1" TargetMode="External"/><Relationship Id="rId5" Type="http://schemas.openxmlformats.org/officeDocument/2006/relationships/hyperlink" Target="https://tr.wikipedia.org/w/index.php?title=Bilim_ve_Sanat_Yay%C4%B1nlar%C4%B1&amp;action=edit&amp;redlink=1" TargetMode="External"/><Relationship Id="rId15" Type="http://schemas.openxmlformats.org/officeDocument/2006/relationships/hyperlink" Target="https://tr.wikipedia.org/w/index.php?title=Josephine_Donovan&amp;action=edit&amp;redlink=1" TargetMode="External"/><Relationship Id="rId10" Type="http://schemas.openxmlformats.org/officeDocument/2006/relationships/hyperlink" Target="https://tr.wikipedia.org/w/index.php?title=M%C3%BCttalip_%C3%96zcan&amp;action=edit&amp;redlink=1" TargetMode="External"/><Relationship Id="rId19" Type="http://schemas.openxmlformats.org/officeDocument/2006/relationships/hyperlink" Target="https://tr.wikipedia.org/w/index.php?title=Felsefelogos_dergisi&amp;action=edit&amp;redlink=1" TargetMode="External"/><Relationship Id="rId4" Type="http://schemas.openxmlformats.org/officeDocument/2006/relationships/hyperlink" Target="https://tr.wikipedia.org/w/index.php?title=Madan_Saru&amp;action=edit&amp;redlink=1" TargetMode="External"/><Relationship Id="rId9" Type="http://schemas.openxmlformats.org/officeDocument/2006/relationships/hyperlink" Target="https://tr.wikipedia.org/w/index.php?title=Genevieve_Lloyd&amp;action=edit&amp;redlink=1" TargetMode="External"/><Relationship Id="rId14" Type="http://schemas.openxmlformats.org/officeDocument/2006/relationships/hyperlink" Target="https://tr.wikipedia.org/w/index.php?title=Kabalc%C4%B1_Yay%C4%B1nlar%C4%B1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Edebi Eleştiri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Üçüncü Sınıf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9416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/>
              <a:t>Dersle</a:t>
            </a:r>
            <a:r>
              <a:rPr lang="en-US" b="1" i="1" u="sng" dirty="0"/>
              <a:t> </a:t>
            </a:r>
            <a:r>
              <a:rPr lang="en-US" b="1" i="1" u="sng" dirty="0" err="1"/>
              <a:t>ilgili</a:t>
            </a:r>
            <a:r>
              <a:rPr lang="en-US" b="1" i="1" u="sng" dirty="0"/>
              <a:t> </a:t>
            </a:r>
            <a:r>
              <a:rPr lang="en-US" b="1" i="1" u="sng" dirty="0" err="1"/>
              <a:t>genel</a:t>
            </a:r>
            <a:r>
              <a:rPr lang="en-US" b="1" i="1" u="sng" dirty="0"/>
              <a:t> </a:t>
            </a:r>
            <a:r>
              <a:rPr lang="en-US" b="1" i="1" u="sng" dirty="0" err="1"/>
              <a:t>bir</a:t>
            </a:r>
            <a:r>
              <a:rPr lang="en-US" b="1" i="1" u="sng" dirty="0"/>
              <a:t> </a:t>
            </a:r>
            <a:r>
              <a:rPr lang="en-US" b="1" i="1" u="sng" dirty="0" err="1"/>
              <a:t>bakış</a:t>
            </a:r>
            <a:r>
              <a:rPr lang="en-US" b="1" i="1" u="sng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i="1" dirty="0"/>
              <a:t> </a:t>
            </a:r>
            <a:r>
              <a:rPr lang="en-US" sz="4500" dirty="0" smtClean="0"/>
              <a:t>           </a:t>
            </a:r>
            <a:r>
              <a:rPr lang="en-US" sz="4500" dirty="0" err="1"/>
              <a:t>Türkçe</a:t>
            </a:r>
            <a:r>
              <a:rPr lang="en-US" sz="4500" dirty="0"/>
              <a:t> </a:t>
            </a:r>
            <a:r>
              <a:rPr lang="en-US" sz="4500" dirty="0" err="1"/>
              <a:t>bölümünde</a:t>
            </a:r>
            <a:r>
              <a:rPr lang="en-US" sz="4500" dirty="0"/>
              <a:t> </a:t>
            </a:r>
            <a:r>
              <a:rPr lang="en-US" sz="4500" dirty="0" err="1"/>
              <a:t>Öğrenci</a:t>
            </a:r>
            <a:r>
              <a:rPr lang="en-US" sz="4500" dirty="0"/>
              <a:t> </a:t>
            </a:r>
            <a:r>
              <a:rPr lang="en-US" sz="4500" dirty="0" err="1"/>
              <a:t>dil</a:t>
            </a:r>
            <a:r>
              <a:rPr lang="en-US" sz="4500" dirty="0"/>
              <a:t> </a:t>
            </a:r>
            <a:r>
              <a:rPr lang="en-US" sz="4500" dirty="0" err="1"/>
              <a:t>öğrenimiyle</a:t>
            </a:r>
            <a:r>
              <a:rPr lang="en-US" sz="4500" dirty="0"/>
              <a:t> </a:t>
            </a:r>
            <a:r>
              <a:rPr lang="en-US" sz="4500" dirty="0" err="1"/>
              <a:t>ilgili</a:t>
            </a:r>
            <a:r>
              <a:rPr lang="en-US" sz="4500" dirty="0"/>
              <a:t> </a:t>
            </a:r>
            <a:r>
              <a:rPr lang="en-US" sz="4500" dirty="0" err="1"/>
              <a:t>bir</a:t>
            </a:r>
            <a:r>
              <a:rPr lang="en-US" sz="4500" dirty="0"/>
              <a:t> </a:t>
            </a:r>
            <a:r>
              <a:rPr lang="en-US" sz="4500" dirty="0" err="1"/>
              <a:t>çok</a:t>
            </a:r>
            <a:r>
              <a:rPr lang="en-US" sz="4500" dirty="0"/>
              <a:t> </a:t>
            </a:r>
            <a:r>
              <a:rPr lang="en-US" sz="4500" dirty="0" err="1"/>
              <a:t>dersler</a:t>
            </a:r>
            <a:r>
              <a:rPr lang="en-US" sz="4500" dirty="0"/>
              <a:t> </a:t>
            </a:r>
            <a:r>
              <a:rPr lang="en-US" sz="4500" dirty="0" err="1"/>
              <a:t>almaktadır</a:t>
            </a:r>
            <a:r>
              <a:rPr lang="en-US" sz="4500" dirty="0"/>
              <a:t> </a:t>
            </a:r>
            <a:r>
              <a:rPr lang="en-US" sz="4500" dirty="0" err="1"/>
              <a:t>ve</a:t>
            </a:r>
            <a:r>
              <a:rPr lang="en-US" sz="4500" dirty="0"/>
              <a:t> </a:t>
            </a:r>
            <a:r>
              <a:rPr lang="en-US" sz="4500" dirty="0" err="1"/>
              <a:t>sonuç</a:t>
            </a:r>
            <a:r>
              <a:rPr lang="en-US" sz="4500" dirty="0"/>
              <a:t> </a:t>
            </a:r>
            <a:r>
              <a:rPr lang="en-US" sz="4500" dirty="0" err="1"/>
              <a:t>olarak</a:t>
            </a:r>
            <a:r>
              <a:rPr lang="en-US" sz="4500" dirty="0"/>
              <a:t> </a:t>
            </a:r>
            <a:r>
              <a:rPr lang="en-US" sz="4500" dirty="0" err="1"/>
              <a:t>alınan</a:t>
            </a:r>
            <a:r>
              <a:rPr lang="en-US" sz="4500" dirty="0"/>
              <a:t> </a:t>
            </a:r>
            <a:r>
              <a:rPr lang="en-US" sz="4500" dirty="0" err="1"/>
              <a:t>derslerin</a:t>
            </a:r>
            <a:r>
              <a:rPr lang="en-US" sz="4500" dirty="0"/>
              <a:t> </a:t>
            </a:r>
            <a:r>
              <a:rPr lang="en-US" sz="4500" dirty="0" err="1"/>
              <a:t>bir</a:t>
            </a:r>
            <a:r>
              <a:rPr lang="en-US" sz="4500" dirty="0"/>
              <a:t> </a:t>
            </a:r>
            <a:r>
              <a:rPr lang="en-US" sz="4500" dirty="0" err="1"/>
              <a:t>çoğu</a:t>
            </a:r>
            <a:r>
              <a:rPr lang="en-US" sz="4500" dirty="0"/>
              <a:t> </a:t>
            </a:r>
            <a:r>
              <a:rPr lang="en-US" sz="4500" dirty="0" err="1"/>
              <a:t>pratika</a:t>
            </a:r>
            <a:r>
              <a:rPr lang="en-US" sz="4500" dirty="0"/>
              <a:t> </a:t>
            </a:r>
            <a:r>
              <a:rPr lang="en-US" sz="4500" dirty="0" err="1"/>
              <a:t>yönelik</a:t>
            </a:r>
            <a:r>
              <a:rPr lang="en-US" sz="4500" dirty="0"/>
              <a:t> </a:t>
            </a:r>
            <a:r>
              <a:rPr lang="en-US" sz="4500" dirty="0" err="1"/>
              <a:t>değil</a:t>
            </a:r>
            <a:r>
              <a:rPr lang="en-US" sz="4500" dirty="0"/>
              <a:t>. </a:t>
            </a:r>
            <a:r>
              <a:rPr lang="en-US" sz="4500" dirty="0" err="1"/>
              <a:t>Fakat</a:t>
            </a:r>
            <a:r>
              <a:rPr lang="en-US" sz="4500" dirty="0"/>
              <a:t> </a:t>
            </a:r>
            <a:r>
              <a:rPr lang="en-US" sz="4500" dirty="0" err="1"/>
              <a:t>bizim</a:t>
            </a:r>
            <a:r>
              <a:rPr lang="en-US" sz="4500" dirty="0"/>
              <a:t> </a:t>
            </a:r>
            <a:r>
              <a:rPr lang="en-US" sz="4500" dirty="0" err="1"/>
              <a:t>çalışmakta</a:t>
            </a:r>
            <a:r>
              <a:rPr lang="en-US" sz="4500" dirty="0"/>
              <a:t> </a:t>
            </a:r>
            <a:r>
              <a:rPr lang="en-US" sz="4500" dirty="0" err="1"/>
              <a:t>olduğumuz</a:t>
            </a:r>
            <a:r>
              <a:rPr lang="en-US" sz="4500" dirty="0"/>
              <a:t> </a:t>
            </a:r>
            <a:r>
              <a:rPr lang="en-US" sz="4500" dirty="0" err="1"/>
              <a:t>bu</a:t>
            </a:r>
            <a:r>
              <a:rPr lang="en-US" sz="4500" dirty="0"/>
              <a:t> </a:t>
            </a:r>
            <a:r>
              <a:rPr lang="en-US" sz="4500" dirty="0" err="1"/>
              <a:t>ders</a:t>
            </a:r>
            <a:r>
              <a:rPr lang="en-US" sz="4500" dirty="0"/>
              <a:t> </a:t>
            </a:r>
            <a:r>
              <a:rPr lang="en-US" sz="4500" dirty="0" err="1"/>
              <a:t>ileriye</a:t>
            </a:r>
            <a:r>
              <a:rPr lang="en-US" sz="4500" dirty="0"/>
              <a:t> </a:t>
            </a:r>
            <a:r>
              <a:rPr lang="en-US" sz="4500" dirty="0" err="1"/>
              <a:t>dönük</a:t>
            </a:r>
            <a:r>
              <a:rPr lang="en-US" sz="4500" dirty="0"/>
              <a:t> </a:t>
            </a:r>
            <a:r>
              <a:rPr lang="en-US" sz="4500" dirty="0" err="1"/>
              <a:t>olmak</a:t>
            </a:r>
            <a:r>
              <a:rPr lang="en-US" sz="4500" dirty="0"/>
              <a:t> </a:t>
            </a:r>
            <a:r>
              <a:rPr lang="en-US" sz="4500" dirty="0" err="1"/>
              <a:t>üzere</a:t>
            </a:r>
            <a:r>
              <a:rPr lang="en-US" sz="4500" dirty="0"/>
              <a:t> </a:t>
            </a:r>
            <a:r>
              <a:rPr lang="en-US" sz="4500" dirty="0" err="1"/>
              <a:t>yazma</a:t>
            </a:r>
            <a:r>
              <a:rPr lang="tr-TR" sz="4500" dirty="0"/>
              <a:t>,düşünce,değerlendirme ve eleştiri</a:t>
            </a:r>
            <a:r>
              <a:rPr lang="en-US" sz="4500" dirty="0"/>
              <a:t> </a:t>
            </a:r>
            <a:r>
              <a:rPr lang="en-US" sz="4500" dirty="0" err="1"/>
              <a:t>yeteneğini</a:t>
            </a:r>
            <a:r>
              <a:rPr lang="en-US" sz="4500" dirty="0"/>
              <a:t> </a:t>
            </a:r>
            <a:r>
              <a:rPr lang="en-US" sz="4500" dirty="0" err="1"/>
              <a:t>geliştirmeğe</a:t>
            </a:r>
            <a:r>
              <a:rPr lang="en-US" sz="4500" dirty="0"/>
              <a:t> </a:t>
            </a:r>
            <a:r>
              <a:rPr lang="en-US" sz="4500" dirty="0" err="1"/>
              <a:t>yönelik</a:t>
            </a:r>
            <a:r>
              <a:rPr lang="en-US" sz="4500" dirty="0"/>
              <a:t> </a:t>
            </a:r>
            <a:r>
              <a:rPr lang="en-US" sz="4500" dirty="0" err="1"/>
              <a:t>olacak</a:t>
            </a:r>
            <a:r>
              <a:rPr lang="en-US" sz="4500" dirty="0"/>
              <a:t>. </a:t>
            </a:r>
            <a:r>
              <a:rPr lang="en-US" sz="4500" dirty="0" err="1"/>
              <a:t>Bunun</a:t>
            </a:r>
            <a:r>
              <a:rPr lang="en-US" sz="4500" dirty="0"/>
              <a:t> </a:t>
            </a:r>
            <a:r>
              <a:rPr lang="en-US" sz="4500" dirty="0" err="1"/>
              <a:t>için</a:t>
            </a:r>
            <a:r>
              <a:rPr lang="en-US" sz="4500" dirty="0"/>
              <a:t> </a:t>
            </a:r>
            <a:r>
              <a:rPr lang="en-US" sz="4500" dirty="0" err="1"/>
              <a:t>ana</a:t>
            </a:r>
            <a:r>
              <a:rPr lang="en-US" sz="4500" dirty="0"/>
              <a:t> </a:t>
            </a:r>
            <a:r>
              <a:rPr lang="en-US" sz="4500" dirty="0" err="1"/>
              <a:t>çalışma</a:t>
            </a:r>
            <a:r>
              <a:rPr lang="en-US" sz="4500" dirty="0"/>
              <a:t> </a:t>
            </a:r>
            <a:r>
              <a:rPr lang="en-US" sz="4500" dirty="0" err="1"/>
              <a:t>pratik</a:t>
            </a:r>
            <a:r>
              <a:rPr lang="en-US" sz="4500" dirty="0"/>
              <a:t> </a:t>
            </a:r>
            <a:r>
              <a:rPr lang="en-US" sz="4500" dirty="0" err="1"/>
              <a:t>olacak</a:t>
            </a:r>
            <a:r>
              <a:rPr lang="en-US" sz="4500" dirty="0"/>
              <a:t> </a:t>
            </a:r>
            <a:r>
              <a:rPr lang="en-US" sz="4500" dirty="0" err="1"/>
              <a:t>ve</a:t>
            </a:r>
            <a:r>
              <a:rPr lang="en-US" sz="4500" dirty="0"/>
              <a:t> </a:t>
            </a:r>
            <a:r>
              <a:rPr lang="en-US" sz="4500" dirty="0" err="1"/>
              <a:t>geçen</a:t>
            </a:r>
            <a:r>
              <a:rPr lang="en-US" sz="4500" dirty="0"/>
              <a:t> </a:t>
            </a:r>
            <a:r>
              <a:rPr lang="en-US" sz="4500" dirty="0" err="1"/>
              <a:t>sene</a:t>
            </a:r>
            <a:r>
              <a:rPr lang="en-US" sz="4500" dirty="0"/>
              <a:t> </a:t>
            </a:r>
            <a:r>
              <a:rPr lang="en-US" sz="4500" dirty="0" err="1"/>
              <a:t>yapılan</a:t>
            </a:r>
            <a:r>
              <a:rPr lang="en-US" sz="4500" dirty="0"/>
              <a:t> </a:t>
            </a:r>
            <a:r>
              <a:rPr lang="en-US" sz="4500" dirty="0" err="1"/>
              <a:t>çalışmaları</a:t>
            </a:r>
            <a:r>
              <a:rPr lang="en-US" sz="4500" dirty="0"/>
              <a:t> </a:t>
            </a:r>
            <a:r>
              <a:rPr lang="en-US" sz="4500" dirty="0" err="1"/>
              <a:t>göz</a:t>
            </a:r>
            <a:r>
              <a:rPr lang="en-US" sz="4500" dirty="0"/>
              <a:t> </a:t>
            </a:r>
            <a:r>
              <a:rPr lang="en-US" sz="4500" dirty="0" err="1"/>
              <a:t>önünde</a:t>
            </a:r>
            <a:r>
              <a:rPr lang="en-US" sz="4500" dirty="0"/>
              <a:t> </a:t>
            </a:r>
            <a:r>
              <a:rPr lang="en-US" sz="4500" dirty="0" err="1"/>
              <a:t>bulundurarak</a:t>
            </a:r>
            <a:r>
              <a:rPr lang="en-US" sz="4500" dirty="0"/>
              <a:t> </a:t>
            </a:r>
            <a:r>
              <a:rPr lang="en-US" sz="4500" dirty="0" err="1"/>
              <a:t>tamalayıcı</a:t>
            </a:r>
            <a:r>
              <a:rPr lang="en-US" sz="4500" dirty="0"/>
              <a:t> </a:t>
            </a:r>
            <a:r>
              <a:rPr lang="en-US" sz="4500" dirty="0" err="1"/>
              <a:t>bir</a:t>
            </a:r>
            <a:r>
              <a:rPr lang="en-US" sz="4500" dirty="0"/>
              <a:t> </a:t>
            </a:r>
            <a:r>
              <a:rPr lang="en-US" sz="4500" dirty="0" err="1"/>
              <a:t>çalışma</a:t>
            </a:r>
            <a:r>
              <a:rPr lang="en-US" sz="4500" dirty="0"/>
              <a:t> </a:t>
            </a:r>
            <a:r>
              <a:rPr lang="en-US" sz="4500" dirty="0" err="1"/>
              <a:t>yapılacak</a:t>
            </a:r>
            <a:r>
              <a:rPr lang="en-US" sz="4500" dirty="0"/>
              <a:t>.</a:t>
            </a:r>
          </a:p>
          <a:p>
            <a:r>
              <a:rPr lang="en-US" sz="4500" dirty="0"/>
              <a:t>(</a:t>
            </a:r>
            <a:r>
              <a:rPr lang="en-US" sz="4500" u="sng" dirty="0" err="1"/>
              <a:t>Eleştiri</a:t>
            </a:r>
            <a:r>
              <a:rPr lang="en-US" sz="4500" u="sng" dirty="0"/>
              <a:t>, </a:t>
            </a:r>
            <a:r>
              <a:rPr lang="en-US" sz="4500" u="sng" dirty="0" err="1"/>
              <a:t>yaratıcı</a:t>
            </a:r>
            <a:r>
              <a:rPr lang="en-US" sz="4500" u="sng" dirty="0"/>
              <a:t> </a:t>
            </a:r>
            <a:r>
              <a:rPr lang="en-US" sz="4500" u="sng" dirty="0" err="1"/>
              <a:t>sanatların</a:t>
            </a:r>
            <a:r>
              <a:rPr lang="en-US" sz="4500" u="sng" dirty="0"/>
              <a:t> </a:t>
            </a:r>
            <a:r>
              <a:rPr lang="en-US" sz="4500" u="sng" dirty="0" err="1"/>
              <a:t>arasında</a:t>
            </a:r>
            <a:r>
              <a:rPr lang="en-US" sz="4500" u="sng" dirty="0"/>
              <a:t> </a:t>
            </a:r>
            <a:r>
              <a:rPr lang="en-US" sz="4500" u="sng" dirty="0" err="1"/>
              <a:t>değildir</a:t>
            </a:r>
            <a:r>
              <a:rPr lang="en-US" sz="4500" u="sng" dirty="0"/>
              <a:t>. </a:t>
            </a:r>
            <a:r>
              <a:rPr lang="en-US" sz="4500" u="sng" dirty="0" err="1"/>
              <a:t>Eleştiri</a:t>
            </a:r>
            <a:r>
              <a:rPr lang="en-US" sz="4500" u="sng" dirty="0"/>
              <a:t>, </a:t>
            </a:r>
            <a:r>
              <a:rPr lang="en-US" sz="4500" u="sng" dirty="0" err="1"/>
              <a:t>edebi</a:t>
            </a:r>
            <a:r>
              <a:rPr lang="en-US" sz="4500" u="sng" dirty="0"/>
              <a:t> </a:t>
            </a:r>
            <a:r>
              <a:rPr lang="en-US" sz="4500" u="sng" dirty="0" err="1"/>
              <a:t>esere</a:t>
            </a:r>
            <a:r>
              <a:rPr lang="en-US" sz="4500" u="sng" dirty="0"/>
              <a:t> </a:t>
            </a:r>
            <a:r>
              <a:rPr lang="en-US" sz="4500" u="sng" dirty="0" err="1"/>
              <a:t>veya</a:t>
            </a:r>
            <a:r>
              <a:rPr lang="en-US" sz="4500" u="sng" dirty="0"/>
              <a:t> </a:t>
            </a:r>
            <a:r>
              <a:rPr lang="en-US" sz="4500" u="sng" dirty="0" err="1"/>
              <a:t>başka</a:t>
            </a:r>
            <a:r>
              <a:rPr lang="en-US" sz="4500" u="sng" dirty="0"/>
              <a:t> </a:t>
            </a:r>
            <a:r>
              <a:rPr lang="en-US" sz="4500" u="sng" dirty="0" err="1"/>
              <a:t>sanatlara</a:t>
            </a:r>
            <a:r>
              <a:rPr lang="en-US" sz="4500" u="sng" dirty="0"/>
              <a:t> </a:t>
            </a:r>
            <a:r>
              <a:rPr lang="en-US" sz="4500" u="sng" dirty="0" err="1"/>
              <a:t>bağlı</a:t>
            </a:r>
            <a:r>
              <a:rPr lang="en-US" sz="4500" u="sng" dirty="0"/>
              <a:t> </a:t>
            </a:r>
            <a:r>
              <a:rPr lang="en-US" sz="4500" u="sng" dirty="0" err="1"/>
              <a:t>bir</a:t>
            </a:r>
            <a:r>
              <a:rPr lang="en-US" sz="4500" u="sng" dirty="0"/>
              <a:t> </a:t>
            </a:r>
            <a:r>
              <a:rPr lang="en-US" sz="4500" u="sng" dirty="0" err="1"/>
              <a:t>türdür</a:t>
            </a:r>
            <a:r>
              <a:rPr lang="en-US" sz="4500" u="sng" dirty="0"/>
              <a:t>. </a:t>
            </a:r>
            <a:r>
              <a:rPr lang="en-US" sz="4500" u="sng" dirty="0" err="1"/>
              <a:t>Eleştirinin</a:t>
            </a:r>
            <a:r>
              <a:rPr lang="en-US" sz="4500" u="sng" dirty="0"/>
              <a:t> </a:t>
            </a:r>
            <a:r>
              <a:rPr lang="en-US" sz="4500" u="sng" dirty="0" err="1"/>
              <a:t>varlığı</a:t>
            </a:r>
            <a:r>
              <a:rPr lang="en-US" sz="4500" u="sng" dirty="0"/>
              <a:t>, </a:t>
            </a:r>
            <a:r>
              <a:rPr lang="en-US" sz="4500" u="sng" dirty="0" err="1"/>
              <a:t>kendisi</a:t>
            </a:r>
            <a:r>
              <a:rPr lang="en-US" sz="4500" u="sng" dirty="0"/>
              <a:t> </a:t>
            </a:r>
            <a:r>
              <a:rPr lang="en-US" sz="4500" u="sng" dirty="0" err="1"/>
              <a:t>dışında</a:t>
            </a:r>
            <a:r>
              <a:rPr lang="en-US" sz="4500" u="sng" dirty="0"/>
              <a:t> </a:t>
            </a:r>
            <a:r>
              <a:rPr lang="en-US" sz="4500" u="sng" dirty="0" err="1"/>
              <a:t>bir</a:t>
            </a:r>
            <a:r>
              <a:rPr lang="en-US" sz="4500" u="sng" dirty="0"/>
              <a:t> </a:t>
            </a:r>
            <a:r>
              <a:rPr lang="en-US" sz="4500" u="sng" dirty="0" err="1"/>
              <a:t>sanatı</a:t>
            </a:r>
            <a:r>
              <a:rPr lang="en-US" sz="4500" u="sng" dirty="0"/>
              <a:t> </a:t>
            </a:r>
            <a:r>
              <a:rPr lang="en-US" sz="4500" u="sng" dirty="0" err="1"/>
              <a:t>gerektirir</a:t>
            </a:r>
            <a:r>
              <a:rPr lang="en-US" sz="4500" u="sng" dirty="0"/>
              <a:t>. </a:t>
            </a:r>
            <a:r>
              <a:rPr lang="en-US" sz="4500" u="sng" dirty="0" err="1"/>
              <a:t>Edebî</a:t>
            </a:r>
            <a:r>
              <a:rPr lang="en-US" sz="4500" u="sng" dirty="0"/>
              <a:t> </a:t>
            </a:r>
            <a:r>
              <a:rPr lang="en-US" sz="4500" u="sng" dirty="0" err="1"/>
              <a:t>eserin</a:t>
            </a:r>
            <a:r>
              <a:rPr lang="en-US" sz="4500" u="sng" dirty="0"/>
              <a:t> </a:t>
            </a:r>
            <a:r>
              <a:rPr lang="en-US" sz="4500" u="sng" dirty="0" err="1"/>
              <a:t>konusu</a:t>
            </a:r>
            <a:r>
              <a:rPr lang="en-US" sz="4500" u="sng" dirty="0"/>
              <a:t> </a:t>
            </a:r>
            <a:r>
              <a:rPr lang="en-US" sz="4500" u="sng" dirty="0" err="1"/>
              <a:t>bütün</a:t>
            </a:r>
            <a:r>
              <a:rPr lang="en-US" sz="4500" u="sng" dirty="0"/>
              <a:t> </a:t>
            </a:r>
            <a:r>
              <a:rPr lang="en-US" sz="4500" u="sng" dirty="0" err="1"/>
              <a:t>maddî</a:t>
            </a:r>
            <a:r>
              <a:rPr lang="en-US" sz="4500" u="sng" dirty="0"/>
              <a:t> </a:t>
            </a:r>
            <a:r>
              <a:rPr lang="en-US" sz="4500" u="sng" dirty="0" err="1"/>
              <a:t>ve</a:t>
            </a:r>
            <a:r>
              <a:rPr lang="en-US" sz="4500" u="sng" dirty="0"/>
              <a:t> </a:t>
            </a:r>
            <a:r>
              <a:rPr lang="en-US" sz="4500" u="sng" dirty="0" err="1"/>
              <a:t>manevî</a:t>
            </a:r>
            <a:r>
              <a:rPr lang="en-US" sz="4500" u="sng" dirty="0"/>
              <a:t> </a:t>
            </a:r>
            <a:r>
              <a:rPr lang="en-US" sz="4500" u="sng" dirty="0" err="1"/>
              <a:t>varlığı</a:t>
            </a:r>
            <a:r>
              <a:rPr lang="en-US" sz="4500" u="sng" dirty="0"/>
              <a:t> </a:t>
            </a:r>
            <a:r>
              <a:rPr lang="en-US" sz="4500" u="sng" dirty="0" err="1"/>
              <a:t>ile</a:t>
            </a:r>
            <a:r>
              <a:rPr lang="en-US" sz="4500" u="sng" dirty="0"/>
              <a:t> </a:t>
            </a:r>
            <a:r>
              <a:rPr lang="en-US" sz="4500" u="sng" dirty="0" err="1"/>
              <a:t>yazar</a:t>
            </a:r>
            <a:r>
              <a:rPr lang="en-US" sz="4500" u="sng" dirty="0"/>
              <a:t>, </a:t>
            </a:r>
            <a:r>
              <a:rPr lang="en-US" sz="4500" u="sng" dirty="0" err="1"/>
              <a:t>çevresi</a:t>
            </a:r>
            <a:r>
              <a:rPr lang="en-US" sz="4500" u="sng" dirty="0"/>
              <a:t> </a:t>
            </a:r>
            <a:r>
              <a:rPr lang="en-US" sz="4500" u="sng" dirty="0" err="1"/>
              <a:t>ve</a:t>
            </a:r>
            <a:r>
              <a:rPr lang="en-US" sz="4500" u="sng" dirty="0"/>
              <a:t> </a:t>
            </a:r>
            <a:r>
              <a:rPr lang="en-US" sz="4500" u="sng" dirty="0" err="1"/>
              <a:t>kâinattır</a:t>
            </a:r>
            <a:r>
              <a:rPr lang="en-US" sz="4500" u="sng" dirty="0"/>
              <a:t>. </a:t>
            </a:r>
            <a:r>
              <a:rPr lang="en-US" sz="4500" u="sng" dirty="0" err="1"/>
              <a:t>Eleştirinin</a:t>
            </a:r>
            <a:r>
              <a:rPr lang="en-US" sz="4500" u="sng" dirty="0"/>
              <a:t> </a:t>
            </a:r>
            <a:r>
              <a:rPr lang="en-US" sz="4500" u="sng" dirty="0" err="1"/>
              <a:t>konusu</a:t>
            </a:r>
            <a:r>
              <a:rPr lang="en-US" sz="4500" u="sng" dirty="0"/>
              <a:t> </a:t>
            </a:r>
            <a:r>
              <a:rPr lang="en-US" sz="4500" u="sng" dirty="0" err="1"/>
              <a:t>ise</a:t>
            </a:r>
            <a:r>
              <a:rPr lang="en-US" sz="4500" u="sng" dirty="0"/>
              <a:t> </a:t>
            </a:r>
            <a:r>
              <a:rPr lang="en-US" sz="4500" u="sng" dirty="0" err="1"/>
              <a:t>sanat</a:t>
            </a:r>
            <a:r>
              <a:rPr lang="en-US" sz="4500" u="sng" dirty="0"/>
              <a:t> </a:t>
            </a:r>
            <a:r>
              <a:rPr lang="en-US" sz="4500" u="sng" dirty="0" err="1"/>
              <a:t>eseridir</a:t>
            </a:r>
            <a:r>
              <a:rPr lang="en-US" sz="4500" u="sng" dirty="0"/>
              <a:t>, </a:t>
            </a:r>
            <a:r>
              <a:rPr lang="en-US" sz="4500" u="sng" dirty="0" err="1"/>
              <a:t>bir</a:t>
            </a:r>
            <a:r>
              <a:rPr lang="en-US" sz="4500" u="sng" dirty="0"/>
              <a:t> </a:t>
            </a:r>
            <a:r>
              <a:rPr lang="en-US" sz="4500" u="sng" dirty="0" err="1"/>
              <a:t>başkasının</a:t>
            </a:r>
            <a:r>
              <a:rPr lang="en-US" sz="4500" u="sng" dirty="0"/>
              <a:t> </a:t>
            </a:r>
            <a:r>
              <a:rPr lang="en-US" sz="4500" u="sng" dirty="0" err="1"/>
              <a:t>yazdıklarıdır</a:t>
            </a:r>
            <a:r>
              <a:rPr lang="en-US" sz="4500" u="sng" dirty="0"/>
              <a:t>. </a:t>
            </a:r>
            <a:r>
              <a:rPr lang="en-US" sz="4500" u="sng" dirty="0" err="1"/>
              <a:t>Yani</a:t>
            </a:r>
            <a:r>
              <a:rPr lang="en-US" sz="4500" u="sng" dirty="0"/>
              <a:t> </a:t>
            </a:r>
            <a:r>
              <a:rPr lang="en-US" sz="4500" u="sng" dirty="0" err="1"/>
              <a:t>eleştiri</a:t>
            </a:r>
            <a:r>
              <a:rPr lang="en-US" sz="4500" u="sng" dirty="0"/>
              <a:t>, </a:t>
            </a:r>
            <a:r>
              <a:rPr lang="en-US" sz="4500" u="sng" dirty="0" err="1"/>
              <a:t>bir</a:t>
            </a:r>
            <a:r>
              <a:rPr lang="en-US" sz="4500" u="sng" dirty="0"/>
              <a:t> </a:t>
            </a:r>
            <a:r>
              <a:rPr lang="en-US" sz="4500" u="sng" dirty="0" err="1"/>
              <a:t>dil</a:t>
            </a:r>
            <a:r>
              <a:rPr lang="en-US" sz="4500" u="sng" dirty="0"/>
              <a:t> </a:t>
            </a:r>
            <a:r>
              <a:rPr lang="en-US" sz="4500" u="sng" dirty="0" err="1"/>
              <a:t>yapıtı</a:t>
            </a:r>
            <a:r>
              <a:rPr lang="en-US" sz="4500" u="sng" dirty="0"/>
              <a:t> </a:t>
            </a:r>
            <a:r>
              <a:rPr lang="en-US" sz="4500" u="sng" dirty="0" err="1"/>
              <a:t>üzerine</a:t>
            </a:r>
            <a:r>
              <a:rPr lang="en-US" sz="4500" u="sng" dirty="0"/>
              <a:t> </a:t>
            </a:r>
            <a:r>
              <a:rPr lang="en-US" sz="4500" u="sng" dirty="0" err="1"/>
              <a:t>ikinci</a:t>
            </a:r>
            <a:r>
              <a:rPr lang="en-US" sz="4500" u="sng" dirty="0"/>
              <a:t> </a:t>
            </a:r>
            <a:r>
              <a:rPr lang="en-US" sz="4500" u="sng" dirty="0" err="1"/>
              <a:t>bir</a:t>
            </a:r>
            <a:r>
              <a:rPr lang="en-US" sz="4500" u="sng" dirty="0"/>
              <a:t> </a:t>
            </a:r>
            <a:r>
              <a:rPr lang="en-US" sz="4500" u="sng" dirty="0" err="1"/>
              <a:t>dil</a:t>
            </a:r>
            <a:r>
              <a:rPr lang="en-US" sz="4500" u="sng" dirty="0"/>
              <a:t> </a:t>
            </a:r>
            <a:r>
              <a:rPr lang="en-US" sz="4500" u="sng" dirty="0" err="1"/>
              <a:t>varlığıdır</a:t>
            </a:r>
            <a:r>
              <a:rPr lang="en-US" sz="4500" u="sng" dirty="0"/>
              <a:t>. </a:t>
            </a:r>
            <a:r>
              <a:rPr lang="en-US" sz="4500" u="sng" dirty="0" err="1"/>
              <a:t>Eleştiri</a:t>
            </a:r>
            <a:r>
              <a:rPr lang="en-US" sz="4500" u="sng" dirty="0"/>
              <a:t>, </a:t>
            </a:r>
            <a:r>
              <a:rPr lang="en-US" sz="4500" u="sng" dirty="0" err="1"/>
              <a:t>doğrudan</a:t>
            </a:r>
            <a:r>
              <a:rPr lang="en-US" sz="4500" u="sng" dirty="0"/>
              <a:t> </a:t>
            </a:r>
            <a:r>
              <a:rPr lang="en-US" sz="4500" u="sng" dirty="0" err="1"/>
              <a:t>kaleme</a:t>
            </a:r>
            <a:r>
              <a:rPr lang="en-US" sz="4500" u="sng" dirty="0"/>
              <a:t> </a:t>
            </a:r>
            <a:r>
              <a:rPr lang="en-US" sz="4500" u="sng" dirty="0" err="1"/>
              <a:t>alınmaz</a:t>
            </a:r>
            <a:r>
              <a:rPr lang="en-US" sz="4500" u="sng" dirty="0"/>
              <a:t>. </a:t>
            </a:r>
            <a:r>
              <a:rPr lang="en-US" sz="4500" u="sng" dirty="0" err="1"/>
              <a:t>Eleştirinin</a:t>
            </a:r>
            <a:r>
              <a:rPr lang="en-US" sz="4500" u="sng" dirty="0"/>
              <a:t> </a:t>
            </a:r>
            <a:r>
              <a:rPr lang="en-US" sz="4500" u="sng" dirty="0" err="1"/>
              <a:t>yazılabilmesi</a:t>
            </a:r>
            <a:r>
              <a:rPr lang="en-US" sz="4500" u="sng" dirty="0"/>
              <a:t> </a:t>
            </a:r>
            <a:r>
              <a:rPr lang="en-US" sz="4500" u="sng" dirty="0" err="1"/>
              <a:t>için</a:t>
            </a:r>
            <a:r>
              <a:rPr lang="en-US" sz="4500" u="sng" dirty="0"/>
              <a:t> </a:t>
            </a:r>
            <a:r>
              <a:rPr lang="en-US" sz="4500" u="sng" dirty="0" err="1"/>
              <a:t>eleştirilecek</a:t>
            </a:r>
            <a:r>
              <a:rPr lang="en-US" sz="4500" u="sng" dirty="0"/>
              <a:t> </a:t>
            </a:r>
            <a:r>
              <a:rPr lang="en-US" sz="4500" u="sng" dirty="0" err="1"/>
              <a:t>kişi</a:t>
            </a:r>
            <a:r>
              <a:rPr lang="en-US" sz="4500" u="sng" dirty="0"/>
              <a:t> </a:t>
            </a:r>
            <a:r>
              <a:rPr lang="en-US" sz="4500" u="sng" dirty="0" err="1"/>
              <a:t>veya</a:t>
            </a:r>
            <a:r>
              <a:rPr lang="en-US" sz="4500" u="sng" dirty="0"/>
              <a:t> </a:t>
            </a:r>
            <a:r>
              <a:rPr lang="en-US" sz="4500" u="sng" dirty="0" err="1"/>
              <a:t>eser</a:t>
            </a:r>
            <a:r>
              <a:rPr lang="en-US" sz="4500" u="sng" dirty="0"/>
              <a:t> </a:t>
            </a:r>
            <a:r>
              <a:rPr lang="en-US" sz="4500" u="sng" dirty="0" err="1"/>
              <a:t>olmalıdır</a:t>
            </a:r>
            <a:r>
              <a:rPr lang="en-US" sz="4500" u="sng" dirty="0"/>
              <a:t> </a:t>
            </a:r>
            <a:r>
              <a:rPr lang="en-US" sz="4500" u="sng" dirty="0" err="1"/>
              <a:t>ortada</a:t>
            </a:r>
            <a:r>
              <a:rPr lang="en-US" sz="4500" u="sng" dirty="0"/>
              <a:t>.</a:t>
            </a:r>
            <a:r>
              <a:rPr lang="en-US" sz="4500" dirty="0"/>
              <a:t>)</a:t>
            </a:r>
          </a:p>
          <a:p>
            <a:r>
              <a:rPr lang="en-US" sz="4500" dirty="0"/>
              <a:t> 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6280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hem </a:t>
            </a:r>
            <a:r>
              <a:rPr lang="en-US" dirty="0" smtClean="0"/>
              <a:t>t</a:t>
            </a:r>
            <a:r>
              <a:rPr lang="tr-TR" dirty="0" smtClean="0"/>
              <a:t>e</a:t>
            </a:r>
            <a:r>
              <a:rPr lang="en-US" dirty="0" err="1" smtClean="0"/>
              <a:t>örik</a:t>
            </a:r>
            <a:r>
              <a:rPr lang="en-US" dirty="0" smtClean="0"/>
              <a:t> </a:t>
            </a:r>
            <a:r>
              <a:rPr lang="en-US" dirty="0" err="1"/>
              <a:t>hemde</a:t>
            </a:r>
            <a:r>
              <a:rPr lang="en-US" dirty="0"/>
              <a:t> </a:t>
            </a:r>
            <a:r>
              <a:rPr lang="en-US" dirty="0" err="1"/>
              <a:t>pratik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paralil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çalışmayla</a:t>
            </a:r>
            <a:r>
              <a:rPr lang="en-US" dirty="0"/>
              <a:t> </a:t>
            </a:r>
            <a:r>
              <a:rPr lang="en-US" dirty="0" err="1"/>
              <a:t>yürütülecek</a:t>
            </a:r>
            <a:r>
              <a:rPr lang="en-US" dirty="0"/>
              <a:t>.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yazma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eleştiri</a:t>
            </a:r>
            <a:r>
              <a:rPr lang="en-US" dirty="0"/>
              <a:t> </a:t>
            </a:r>
            <a:r>
              <a:rPr lang="en-US" dirty="0" err="1"/>
              <a:t>kurallarını</a:t>
            </a:r>
            <a:r>
              <a:rPr lang="en-US" dirty="0"/>
              <a:t> </a:t>
            </a:r>
            <a:r>
              <a:rPr lang="en-US" dirty="0" err="1"/>
              <a:t>aldıktan</a:t>
            </a:r>
            <a:r>
              <a:rPr lang="en-US" dirty="0"/>
              <a:t> sonar </a:t>
            </a:r>
            <a:r>
              <a:rPr lang="en-US" dirty="0" err="1"/>
              <a:t>pratik</a:t>
            </a:r>
            <a:r>
              <a:rPr lang="en-US" dirty="0"/>
              <a:t> </a:t>
            </a:r>
            <a:r>
              <a:rPr lang="en-US" dirty="0" err="1"/>
              <a:t>olarakta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kuralları</a:t>
            </a:r>
            <a:r>
              <a:rPr lang="en-US" dirty="0"/>
              <a:t> </a:t>
            </a:r>
            <a:r>
              <a:rPr lang="en-US" dirty="0" err="1"/>
              <a:t>deneme</a:t>
            </a:r>
            <a:r>
              <a:rPr lang="en-US" dirty="0"/>
              <a:t> </a:t>
            </a:r>
            <a:r>
              <a:rPr lang="en-US" dirty="0" err="1"/>
              <a:t>çalışmalarıyla</a:t>
            </a:r>
            <a:r>
              <a:rPr lang="en-US" dirty="0"/>
              <a:t> </a:t>
            </a:r>
            <a:r>
              <a:rPr lang="en-US" dirty="0" err="1"/>
              <a:t>uygulamaya</a:t>
            </a:r>
            <a:r>
              <a:rPr lang="en-US" dirty="0"/>
              <a:t> </a:t>
            </a:r>
            <a:r>
              <a:rPr lang="en-US" dirty="0" err="1"/>
              <a:t>başlayacak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kadarlada</a:t>
            </a:r>
            <a:r>
              <a:rPr lang="en-US" dirty="0"/>
              <a:t> </a:t>
            </a:r>
            <a:r>
              <a:rPr lang="en-US" dirty="0" err="1"/>
              <a:t>yetinmekte</a:t>
            </a:r>
            <a:r>
              <a:rPr lang="en-US" dirty="0"/>
              <a:t> </a:t>
            </a:r>
            <a:r>
              <a:rPr lang="en-US" dirty="0" err="1"/>
              <a:t>olmayacağız</a:t>
            </a:r>
            <a:r>
              <a:rPr lang="en-US" dirty="0"/>
              <a:t>.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yazama</a:t>
            </a:r>
            <a:r>
              <a:rPr lang="en-US" dirty="0"/>
              <a:t> </a:t>
            </a:r>
            <a:r>
              <a:rPr lang="en-US" dirty="0" err="1"/>
              <a:t>yeteneğinin</a:t>
            </a:r>
            <a:r>
              <a:rPr lang="en-US" dirty="0"/>
              <a:t> </a:t>
            </a:r>
            <a:r>
              <a:rPr lang="en-US" dirty="0" err="1"/>
              <a:t>geliştirilmesi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çağdaş</a:t>
            </a:r>
            <a:r>
              <a:rPr lang="en-US" dirty="0"/>
              <a:t> </a:t>
            </a:r>
            <a:r>
              <a:rPr lang="en-US" dirty="0" err="1"/>
              <a:t>çalışmala</a:t>
            </a:r>
            <a:r>
              <a:rPr lang="tr-TR" dirty="0"/>
              <a:t>r</a:t>
            </a:r>
            <a:r>
              <a:rPr lang="en-US" dirty="0"/>
              <a:t>da </a:t>
            </a:r>
            <a:r>
              <a:rPr lang="en-US" dirty="0" err="1"/>
              <a:t>buluncağız</a:t>
            </a:r>
            <a:r>
              <a:rPr lang="en-US" dirty="0"/>
              <a:t>.</a:t>
            </a:r>
          </a:p>
          <a:p>
            <a:r>
              <a:rPr lang="en-US" dirty="0"/>
              <a:t>             </a:t>
            </a:r>
            <a:r>
              <a:rPr lang="en-US" dirty="0" err="1"/>
              <a:t>Dersten</a:t>
            </a:r>
            <a:r>
              <a:rPr lang="en-US" dirty="0"/>
              <a:t> </a:t>
            </a:r>
            <a:r>
              <a:rPr lang="en-US" dirty="0" err="1"/>
              <a:t>ileri</a:t>
            </a:r>
            <a:r>
              <a:rPr lang="en-US" dirty="0"/>
              <a:t> </a:t>
            </a:r>
            <a:r>
              <a:rPr lang="en-US" dirty="0" err="1"/>
              <a:t>derecede</a:t>
            </a:r>
            <a:r>
              <a:rPr lang="en-US" dirty="0"/>
              <a:t> </a:t>
            </a:r>
            <a:r>
              <a:rPr lang="en-US" dirty="0" err="1"/>
              <a:t>verim</a:t>
            </a:r>
            <a:r>
              <a:rPr lang="en-US" dirty="0"/>
              <a:t> </a:t>
            </a:r>
            <a:r>
              <a:rPr lang="en-US" dirty="0" err="1"/>
              <a:t>almak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olabildiği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güncel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konuları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pratik</a:t>
            </a:r>
            <a:r>
              <a:rPr lang="en-US" dirty="0"/>
              <a:t> </a:t>
            </a:r>
            <a:r>
              <a:rPr lang="en-US" dirty="0" err="1"/>
              <a:t>çalışmalarada</a:t>
            </a:r>
            <a:r>
              <a:rPr lang="en-US" dirty="0"/>
              <a:t> </a:t>
            </a:r>
            <a:r>
              <a:rPr lang="en-US" dirty="0" err="1"/>
              <a:t>bulunuruz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eleştirimizi</a:t>
            </a:r>
            <a:r>
              <a:rPr lang="en-US" dirty="0"/>
              <a:t> </a:t>
            </a:r>
            <a:r>
              <a:rPr lang="en-US" dirty="0" err="1"/>
              <a:t>yaparız</a:t>
            </a:r>
            <a:r>
              <a:rPr lang="en-US" dirty="0"/>
              <a:t>. Buna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eleştiri</a:t>
            </a:r>
            <a:r>
              <a:rPr lang="en-US" dirty="0"/>
              <a:t> </a:t>
            </a:r>
            <a:r>
              <a:rPr lang="en-US" dirty="0" err="1"/>
              <a:t>konuları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derslerin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uzantısı</a:t>
            </a:r>
            <a:r>
              <a:rPr lang="en-US" dirty="0"/>
              <a:t> </a:t>
            </a:r>
            <a:r>
              <a:rPr lang="en-US" dirty="0" err="1"/>
              <a:t>olacak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onların</a:t>
            </a:r>
            <a:r>
              <a:rPr lang="en-US" dirty="0"/>
              <a:t> </a:t>
            </a:r>
            <a:r>
              <a:rPr lang="en-US" dirty="0" err="1"/>
              <a:t>tamamlayıcısı</a:t>
            </a:r>
            <a:r>
              <a:rPr lang="en-US" dirty="0"/>
              <a:t> </a:t>
            </a:r>
            <a:r>
              <a:rPr lang="en-US" dirty="0" err="1"/>
              <a:t>olacakt</a:t>
            </a:r>
            <a:r>
              <a:rPr lang="tr-TR" dirty="0"/>
              <a:t>ı</a:t>
            </a:r>
            <a:r>
              <a:rPr lang="en-US" dirty="0"/>
              <a:t>r. </a:t>
            </a:r>
          </a:p>
        </p:txBody>
      </p:sp>
    </p:spTree>
    <p:extLst>
      <p:ext uri="{BB962C8B-B14F-4D97-AF65-F5344CB8AC3E}">
        <p14:creationId xmlns:p14="http://schemas.microsoft.com/office/powerpoint/2010/main" val="19503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/>
              <a:t>Dersin</a:t>
            </a:r>
            <a:r>
              <a:rPr lang="en-US" b="1" i="1" u="sng" dirty="0"/>
              <a:t> </a:t>
            </a:r>
            <a:r>
              <a:rPr lang="en-US" b="1" i="1" u="sng" dirty="0" err="1"/>
              <a:t>amacı</a:t>
            </a:r>
            <a:r>
              <a:rPr lang="en-US" b="1" i="1" u="sng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Eleştiri</a:t>
            </a:r>
            <a:r>
              <a:rPr lang="en-US" dirty="0" smtClean="0"/>
              <a:t>  </a:t>
            </a:r>
            <a:r>
              <a:rPr lang="en-US" dirty="0"/>
              <a:t>(</a:t>
            </a:r>
            <a:r>
              <a:rPr lang="en-US" dirty="0" err="1"/>
              <a:t>Tenkid</a:t>
            </a:r>
            <a:r>
              <a:rPr lang="en-US" dirty="0"/>
              <a:t>) </a:t>
            </a:r>
            <a:r>
              <a:rPr lang="en-US" dirty="0" err="1"/>
              <a:t>dersi</a:t>
            </a:r>
            <a:r>
              <a:rPr lang="en-US" dirty="0"/>
              <a:t>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/>
              <a:t>şüphe</a:t>
            </a:r>
            <a:r>
              <a:rPr lang="en-US" dirty="0"/>
              <a:t> </a:t>
            </a:r>
            <a:r>
              <a:rPr lang="en-US" dirty="0" err="1"/>
              <a:t>yok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en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dersleden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amaç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hedefler</a:t>
            </a:r>
            <a:r>
              <a:rPr lang="en-US" dirty="0"/>
              <a:t> </a:t>
            </a:r>
            <a:r>
              <a:rPr lang="en-US" dirty="0" err="1"/>
              <a:t>taşımaktadır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özetçe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sıralayabılırız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  <a:r>
              <a:rPr lang="en-US" dirty="0" smtClean="0"/>
              <a:t>1-Öğrencilerin </a:t>
            </a:r>
            <a:r>
              <a:rPr lang="en-US" dirty="0" err="1"/>
              <a:t>yazma</a:t>
            </a:r>
            <a:r>
              <a:rPr lang="en-US" dirty="0"/>
              <a:t>, </a:t>
            </a:r>
            <a:r>
              <a:rPr lang="en-US" dirty="0" err="1"/>
              <a:t>düşünme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eleştiri</a:t>
            </a:r>
            <a:r>
              <a:rPr lang="en-US" dirty="0"/>
              <a:t> </a:t>
            </a:r>
            <a:r>
              <a:rPr lang="en-US" dirty="0" err="1"/>
              <a:t>yeteneklerini</a:t>
            </a:r>
            <a:r>
              <a:rPr lang="en-US" dirty="0"/>
              <a:t> </a:t>
            </a:r>
            <a:r>
              <a:rPr lang="en-US" dirty="0" err="1"/>
              <a:t>geliştirmek</a:t>
            </a:r>
            <a:r>
              <a:rPr lang="en-US" dirty="0"/>
              <a:t> en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amacımız</a:t>
            </a:r>
            <a:r>
              <a:rPr lang="en-US" dirty="0"/>
              <a:t> </a:t>
            </a:r>
            <a:r>
              <a:rPr lang="en-US" dirty="0" err="1"/>
              <a:t>olacak</a:t>
            </a:r>
            <a:r>
              <a:rPr lang="en-US" dirty="0"/>
              <a:t>  .</a:t>
            </a:r>
          </a:p>
          <a:p>
            <a:r>
              <a:rPr lang="en-US" dirty="0"/>
              <a:t>2-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alanalarda</a:t>
            </a:r>
            <a:r>
              <a:rPr lang="en-US" dirty="0"/>
              <a:t> </a:t>
            </a:r>
            <a:r>
              <a:rPr lang="en-US" dirty="0" err="1"/>
              <a:t>yazabilmek</a:t>
            </a:r>
            <a:r>
              <a:rPr lang="en-US" dirty="0"/>
              <a:t> 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eleştirisel</a:t>
            </a:r>
            <a:r>
              <a:rPr lang="en-US" dirty="0"/>
              <a:t> </a:t>
            </a:r>
            <a:r>
              <a:rPr lang="en-US" dirty="0" err="1"/>
              <a:t>düşünceler</a:t>
            </a:r>
            <a:r>
              <a:rPr lang="en-US" dirty="0"/>
              <a:t> </a:t>
            </a:r>
            <a:r>
              <a:rPr lang="en-US" dirty="0" err="1"/>
              <a:t>yürütebilmek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r>
              <a:rPr lang="en-US" dirty="0"/>
              <a:t> </a:t>
            </a:r>
            <a:r>
              <a:rPr lang="en-US" dirty="0" err="1"/>
              <a:t>uygulamak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eleştiri</a:t>
            </a:r>
            <a:r>
              <a:rPr lang="en-US" dirty="0"/>
              <a:t> </a:t>
            </a:r>
            <a:r>
              <a:rPr lang="en-US" dirty="0" err="1"/>
              <a:t>kurallarına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önem</a:t>
            </a:r>
            <a:r>
              <a:rPr lang="en-US" dirty="0"/>
              <a:t> </a:t>
            </a:r>
            <a:r>
              <a:rPr lang="en-US" dirty="0" err="1"/>
              <a:t>tanımak</a:t>
            </a:r>
            <a:r>
              <a:rPr lang="en-US" dirty="0"/>
              <a:t>.</a:t>
            </a:r>
          </a:p>
          <a:p>
            <a:r>
              <a:rPr lang="en-US" dirty="0"/>
              <a:t>3- </a:t>
            </a:r>
            <a:r>
              <a:rPr lang="en-US" dirty="0" err="1"/>
              <a:t>Öğrencilarin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yetneklerini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çıkarmak</a:t>
            </a:r>
            <a:r>
              <a:rPr lang="en-US" dirty="0"/>
              <a:t> </a:t>
            </a:r>
            <a:r>
              <a:rPr lang="en-US" dirty="0" err="1"/>
              <a:t>amacıyle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</a:t>
            </a:r>
            <a:r>
              <a:rPr lang="en-US" dirty="0" err="1"/>
              <a:t>programı</a:t>
            </a:r>
            <a:r>
              <a:rPr lang="en-US" dirty="0"/>
              <a:t> </a:t>
            </a:r>
            <a:r>
              <a:rPr lang="en-US" dirty="0" err="1"/>
              <a:t>uygulamak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içilerinde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eleştiri</a:t>
            </a:r>
            <a:r>
              <a:rPr lang="en-US" dirty="0"/>
              <a:t> </a:t>
            </a:r>
            <a:r>
              <a:rPr lang="en-US" dirty="0" err="1"/>
              <a:t>yeteneği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öğrencilere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planı</a:t>
            </a:r>
            <a:r>
              <a:rPr lang="en-US" dirty="0"/>
              <a:t> </a:t>
            </a:r>
            <a:r>
              <a:rPr lang="en-US" dirty="0" err="1"/>
              <a:t>uygulamak</a:t>
            </a:r>
            <a:r>
              <a:rPr lang="en-US" dirty="0"/>
              <a:t>.</a:t>
            </a:r>
          </a:p>
          <a:p>
            <a:r>
              <a:rPr lang="tr-TR" dirty="0"/>
              <a:t>4- Toplum ve miiletin gelişiminde önemli rolu olan araştırma yazımı içinde önemli olan bu dersi öğrencilerin araştırma yönünüde ortaya çıkaracak.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8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Kaynaklar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 err="1" smtClean="0"/>
              <a:t>Edebiyat</a:t>
            </a:r>
            <a:r>
              <a:rPr lang="en-US" b="1" dirty="0" smtClean="0"/>
              <a:t> </a:t>
            </a:r>
            <a:r>
              <a:rPr lang="en-US" b="1" dirty="0" err="1"/>
              <a:t>Kuramları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Eleştiri</a:t>
            </a:r>
            <a:r>
              <a:rPr lang="en-US" dirty="0" err="1"/>
              <a:t>,</a:t>
            </a:r>
            <a:r>
              <a:rPr lang="en-US" u="sng" dirty="0" err="1">
                <a:hlinkClick r:id="rId2" tooltip="Berna Moran"/>
              </a:rPr>
              <a:t>Berna</a:t>
            </a:r>
            <a:r>
              <a:rPr lang="en-US" u="sng" dirty="0">
                <a:hlinkClick r:id="rId2" tooltip="Berna Moran"/>
              </a:rPr>
              <a:t> </a:t>
            </a:r>
            <a:r>
              <a:rPr lang="en-US" u="sng" dirty="0" err="1">
                <a:hlinkClick r:id="rId2" tooltip="Berna Moran"/>
              </a:rPr>
              <a:t>Moran</a:t>
            </a:r>
            <a:r>
              <a:rPr lang="en-US" dirty="0" err="1"/>
              <a:t>,</a:t>
            </a:r>
            <a:r>
              <a:rPr lang="en-US" u="sng" dirty="0" err="1">
                <a:hlinkClick r:id="rId3" tooltip="İletişim Yayınları"/>
              </a:rPr>
              <a:t>İletişim</a:t>
            </a:r>
            <a:r>
              <a:rPr lang="en-US" u="sng" dirty="0">
                <a:hlinkClick r:id="rId3" tooltip="İletişim Yayınları"/>
              </a:rPr>
              <a:t> </a:t>
            </a:r>
            <a:r>
              <a:rPr lang="en-US" u="sng" dirty="0" err="1">
                <a:hlinkClick r:id="rId3" tooltip="İletişim Yayınları"/>
              </a:rPr>
              <a:t>Yayınları</a:t>
            </a:r>
            <a:r>
              <a:rPr lang="en-US" dirty="0"/>
              <a:t>.</a:t>
            </a:r>
          </a:p>
          <a:p>
            <a:pPr lvl="0"/>
            <a:r>
              <a:rPr lang="en-US" b="1" dirty="0" err="1"/>
              <a:t>Postyapısalcılık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Postmodernizm</a:t>
            </a:r>
            <a:r>
              <a:rPr lang="en-US" dirty="0"/>
              <a:t>, </a:t>
            </a:r>
            <a:r>
              <a:rPr lang="en-US" u="sng" dirty="0" err="1">
                <a:hlinkClick r:id="rId4" tooltip="Madan Saru (sayfa mevcut değil)"/>
              </a:rPr>
              <a:t>Madan</a:t>
            </a:r>
            <a:r>
              <a:rPr lang="en-US" u="sng" dirty="0">
                <a:hlinkClick r:id="rId4" tooltip="Madan Saru (sayfa mevcut değil)"/>
              </a:rPr>
              <a:t> </a:t>
            </a:r>
            <a:r>
              <a:rPr lang="en-US" u="sng" dirty="0" err="1">
                <a:hlinkClick r:id="rId4" tooltip="Madan Saru (sayfa mevcut değil)"/>
              </a:rPr>
              <a:t>Sarup</a:t>
            </a:r>
            <a:r>
              <a:rPr lang="en-US" dirty="0"/>
              <a:t>, </a:t>
            </a:r>
            <a:r>
              <a:rPr lang="en-US" u="sng" dirty="0" err="1">
                <a:hlinkClick r:id="rId5" tooltip="Bilim ve Sanat Yayınları (sayfa mevcut değil)"/>
              </a:rPr>
              <a:t>Bilim</a:t>
            </a:r>
            <a:r>
              <a:rPr lang="en-US" u="sng" dirty="0">
                <a:hlinkClick r:id="rId5" tooltip="Bilim ve Sanat Yayınları (sayfa mevcut değil)"/>
              </a:rPr>
              <a:t> </a:t>
            </a:r>
            <a:r>
              <a:rPr lang="en-US" u="sng" dirty="0" err="1">
                <a:hlinkClick r:id="rId5" tooltip="Bilim ve Sanat Yayınları (sayfa mevcut değil)"/>
              </a:rPr>
              <a:t>ve</a:t>
            </a:r>
            <a:r>
              <a:rPr lang="en-US" u="sng" dirty="0">
                <a:hlinkClick r:id="rId5" tooltip="Bilim ve Sanat Yayınları (sayfa mevcut değil)"/>
              </a:rPr>
              <a:t> </a:t>
            </a:r>
            <a:r>
              <a:rPr lang="en-US" u="sng" dirty="0" err="1">
                <a:hlinkClick r:id="rId5" tooltip="Bilim ve Sanat Yayınları (sayfa mevcut değil)"/>
              </a:rPr>
              <a:t>Sanat</a:t>
            </a:r>
            <a:r>
              <a:rPr lang="en-US" u="sng" dirty="0">
                <a:hlinkClick r:id="rId5" tooltip="Bilim ve Sanat Yayınları (sayfa mevcut değil)"/>
              </a:rPr>
              <a:t> </a:t>
            </a:r>
            <a:r>
              <a:rPr lang="en-US" u="sng" dirty="0" err="1">
                <a:hlinkClick r:id="rId5" tooltip="Bilim ve Sanat Yayınları (sayfa mevcut değil)"/>
              </a:rPr>
              <a:t>Yayınları</a:t>
            </a:r>
            <a:r>
              <a:rPr lang="en-US" dirty="0"/>
              <a:t>.</a:t>
            </a:r>
          </a:p>
          <a:p>
            <a:pPr lvl="0"/>
            <a:r>
              <a:rPr lang="en-US" b="1" dirty="0"/>
              <a:t>Feminist </a:t>
            </a:r>
            <a:r>
              <a:rPr lang="en-US" b="1" dirty="0" err="1"/>
              <a:t>Edebiyat</a:t>
            </a:r>
            <a:r>
              <a:rPr lang="en-US" b="1" dirty="0"/>
              <a:t> </a:t>
            </a:r>
            <a:r>
              <a:rPr lang="en-US" b="1" dirty="0" err="1"/>
              <a:t>Eleştirisi</a:t>
            </a:r>
            <a:r>
              <a:rPr lang="en-US" dirty="0"/>
              <a:t>, </a:t>
            </a:r>
            <a:r>
              <a:rPr lang="en-US" u="sng" dirty="0" err="1">
                <a:hlinkClick r:id="rId6" tooltip="Magie Humm (sayfa mevcut değil)"/>
              </a:rPr>
              <a:t>Magie</a:t>
            </a:r>
            <a:r>
              <a:rPr lang="en-US" u="sng" dirty="0">
                <a:hlinkClick r:id="rId6" tooltip="Magie Humm (sayfa mevcut değil)"/>
              </a:rPr>
              <a:t> </a:t>
            </a:r>
            <a:r>
              <a:rPr lang="en-US" u="sng" dirty="0" err="1">
                <a:hlinkClick r:id="rId6" tooltip="Magie Humm (sayfa mevcut değil)"/>
              </a:rPr>
              <a:t>Humm</a:t>
            </a:r>
            <a:r>
              <a:rPr lang="en-US" dirty="0"/>
              <a:t>, </a:t>
            </a:r>
            <a:r>
              <a:rPr lang="en-US" u="sng" dirty="0">
                <a:hlinkClick r:id="rId7" tooltip="Say Yayınları (sayfa mevcut değil)"/>
              </a:rPr>
              <a:t>Say </a:t>
            </a:r>
            <a:r>
              <a:rPr lang="en-US" u="sng" dirty="0" err="1">
                <a:hlinkClick r:id="rId7" tooltip="Say Yayınları (sayfa mevcut değil)"/>
              </a:rPr>
              <a:t>Yayınları</a:t>
            </a:r>
            <a:r>
              <a:rPr lang="en-US" dirty="0"/>
              <a:t>.</a:t>
            </a:r>
          </a:p>
          <a:p>
            <a:pPr lvl="0"/>
            <a:r>
              <a:rPr lang="en-US" b="1" dirty="0"/>
              <a:t>Feminist </a:t>
            </a:r>
            <a:r>
              <a:rPr lang="en-US" b="1" dirty="0" err="1"/>
              <a:t>Eleştiri</a:t>
            </a:r>
            <a:r>
              <a:rPr lang="en-US" b="1" dirty="0"/>
              <a:t> </a:t>
            </a:r>
            <a:r>
              <a:rPr lang="en-US" b="1" dirty="0" err="1"/>
              <a:t>Özel</a:t>
            </a:r>
            <a:r>
              <a:rPr lang="en-US" b="1" dirty="0"/>
              <a:t> </a:t>
            </a:r>
            <a:r>
              <a:rPr lang="en-US" b="1" dirty="0" err="1"/>
              <a:t>Sayısı</a:t>
            </a:r>
            <a:r>
              <a:rPr lang="en-US" dirty="0"/>
              <a:t>, </a:t>
            </a:r>
            <a:r>
              <a:rPr lang="en-US" u="sng" dirty="0" err="1">
                <a:hlinkClick r:id="rId8" tooltip="Toplum ve Bilim"/>
              </a:rPr>
              <a:t>Toplum</a:t>
            </a:r>
            <a:r>
              <a:rPr lang="en-US" u="sng" dirty="0">
                <a:hlinkClick r:id="rId8" tooltip="Toplum ve Bilim"/>
              </a:rPr>
              <a:t> </a:t>
            </a:r>
            <a:r>
              <a:rPr lang="en-US" u="sng" dirty="0" err="1">
                <a:hlinkClick r:id="rId8" tooltip="Toplum ve Bilim"/>
              </a:rPr>
              <a:t>ve</a:t>
            </a:r>
            <a:r>
              <a:rPr lang="en-US" u="sng" dirty="0">
                <a:hlinkClick r:id="rId8" tooltip="Toplum ve Bilim"/>
              </a:rPr>
              <a:t> </a:t>
            </a:r>
            <a:r>
              <a:rPr lang="en-US" u="sng" dirty="0" err="1">
                <a:hlinkClick r:id="rId8" tooltip="Toplum ve Bilim"/>
              </a:rPr>
              <a:t>Bilim</a:t>
            </a:r>
            <a:r>
              <a:rPr lang="en-US" dirty="0"/>
              <a:t> </a:t>
            </a:r>
            <a:r>
              <a:rPr lang="en-US" dirty="0" err="1"/>
              <a:t>dergisi</a:t>
            </a:r>
            <a:r>
              <a:rPr lang="en-US" dirty="0"/>
              <a:t>, </a:t>
            </a:r>
            <a:r>
              <a:rPr lang="en-US" dirty="0" err="1"/>
              <a:t>sayı</a:t>
            </a:r>
            <a:r>
              <a:rPr lang="en-US" dirty="0"/>
              <a:t> 15, 2002.</a:t>
            </a:r>
          </a:p>
          <a:p>
            <a:pPr lvl="0"/>
            <a:r>
              <a:rPr lang="en-US" b="1" dirty="0" err="1"/>
              <a:t>Erkek</a:t>
            </a:r>
            <a:r>
              <a:rPr lang="en-US" b="1" dirty="0"/>
              <a:t> </a:t>
            </a:r>
            <a:r>
              <a:rPr lang="en-US" b="1" dirty="0" err="1"/>
              <a:t>Akıl</a:t>
            </a:r>
            <a:r>
              <a:rPr lang="en-US" dirty="0"/>
              <a:t>, </a:t>
            </a:r>
            <a:r>
              <a:rPr lang="en-US" u="sng" dirty="0">
                <a:hlinkClick r:id="rId9" tooltip="Genevieve Lloyd (sayfa mevcut değil)"/>
              </a:rPr>
              <a:t>Genevieve Lloyd</a:t>
            </a:r>
            <a:r>
              <a:rPr lang="en-US" dirty="0"/>
              <a:t>, </a:t>
            </a:r>
            <a:r>
              <a:rPr lang="en-US" dirty="0" err="1"/>
              <a:t>çeviren</a:t>
            </a:r>
            <a:r>
              <a:rPr lang="en-US" dirty="0"/>
              <a:t>: </a:t>
            </a:r>
            <a:r>
              <a:rPr lang="en-US" u="sng" dirty="0" err="1">
                <a:hlinkClick r:id="rId10" tooltip="Müttalip Özcan (sayfa mevcut değil)"/>
              </a:rPr>
              <a:t>Müttalip</a:t>
            </a:r>
            <a:r>
              <a:rPr lang="en-US" u="sng" dirty="0">
                <a:hlinkClick r:id="rId10" tooltip="Müttalip Özcan (sayfa mevcut değil)"/>
              </a:rPr>
              <a:t> </a:t>
            </a:r>
            <a:r>
              <a:rPr lang="en-US" u="sng" dirty="0" err="1">
                <a:hlinkClick r:id="rId10" tooltip="Müttalip Özcan (sayfa mevcut değil)"/>
              </a:rPr>
              <a:t>Özcan</a:t>
            </a:r>
            <a:r>
              <a:rPr lang="en-US" dirty="0"/>
              <a:t>, </a:t>
            </a:r>
            <a:r>
              <a:rPr lang="en-US" u="sng" dirty="0" err="1">
                <a:hlinkClick r:id="rId11" tooltip="Ayrıntı yayınları (sayfa mevcut değil)"/>
              </a:rPr>
              <a:t>Ayrıntı</a:t>
            </a:r>
            <a:r>
              <a:rPr lang="en-US" u="sng" dirty="0">
                <a:hlinkClick r:id="rId11" tooltip="Ayrıntı yayınları (sayfa mevcut değil)"/>
              </a:rPr>
              <a:t> </a:t>
            </a:r>
            <a:r>
              <a:rPr lang="en-US" u="sng" dirty="0" err="1">
                <a:hlinkClick r:id="rId11" tooltip="Ayrıntı yayınları (sayfa mevcut değil)"/>
              </a:rPr>
              <a:t>yayınları</a:t>
            </a:r>
            <a:r>
              <a:rPr lang="en-US" dirty="0"/>
              <a:t>.</a:t>
            </a:r>
          </a:p>
          <a:p>
            <a:pPr lvl="0"/>
            <a:r>
              <a:rPr lang="en-US" b="1" dirty="0" err="1"/>
              <a:t>Kadın</a:t>
            </a:r>
            <a:r>
              <a:rPr lang="en-US" b="1" dirty="0"/>
              <a:t> </a:t>
            </a:r>
            <a:r>
              <a:rPr lang="en-US" b="1" dirty="0" err="1"/>
              <a:t>Filozoflar</a:t>
            </a:r>
            <a:r>
              <a:rPr lang="en-US" dirty="0"/>
              <a:t>, </a:t>
            </a:r>
            <a:r>
              <a:rPr lang="en-US" dirty="0" err="1"/>
              <a:t>cilt</a:t>
            </a:r>
            <a:r>
              <a:rPr lang="en-US" dirty="0"/>
              <a:t> I,II, </a:t>
            </a:r>
            <a:r>
              <a:rPr lang="en-US" u="sng" dirty="0" err="1">
                <a:hlinkClick r:id="rId12" tooltip="Marit Rullmann (sayfa mevcut değil)"/>
              </a:rPr>
              <a:t>Marit</a:t>
            </a:r>
            <a:r>
              <a:rPr lang="en-US" u="sng" dirty="0">
                <a:hlinkClick r:id="rId12" tooltip="Marit Rullmann (sayfa mevcut değil)"/>
              </a:rPr>
              <a:t> </a:t>
            </a:r>
            <a:r>
              <a:rPr lang="en-US" u="sng" dirty="0" err="1">
                <a:hlinkClick r:id="rId12" tooltip="Marit Rullmann (sayfa mevcut değil)"/>
              </a:rPr>
              <a:t>Rullmann</a:t>
            </a:r>
            <a:r>
              <a:rPr lang="en-US" dirty="0"/>
              <a:t>, </a:t>
            </a:r>
            <a:r>
              <a:rPr lang="en-US" dirty="0" err="1"/>
              <a:t>çeviren</a:t>
            </a:r>
            <a:r>
              <a:rPr lang="en-US" dirty="0"/>
              <a:t>: </a:t>
            </a:r>
            <a:r>
              <a:rPr lang="en-US" u="sng" dirty="0" err="1">
                <a:hlinkClick r:id="rId13" tooltip="Tomris Mengüşoğlu (sayfa mevcut değil)"/>
              </a:rPr>
              <a:t>Tomris</a:t>
            </a:r>
            <a:r>
              <a:rPr lang="en-US" u="sng" dirty="0">
                <a:hlinkClick r:id="rId13" tooltip="Tomris Mengüşoğlu (sayfa mevcut değil)"/>
              </a:rPr>
              <a:t> </a:t>
            </a:r>
            <a:r>
              <a:rPr lang="en-US" u="sng" dirty="0" err="1">
                <a:hlinkClick r:id="rId13" tooltip="Tomris Mengüşoğlu (sayfa mevcut değil)"/>
              </a:rPr>
              <a:t>Mengüşoğlu</a:t>
            </a:r>
            <a:r>
              <a:rPr lang="en-US" dirty="0"/>
              <a:t>, </a:t>
            </a:r>
            <a:r>
              <a:rPr lang="en-US" u="sng" dirty="0" err="1">
                <a:hlinkClick r:id="rId14" tooltip="Kabalcı Yayınları (sayfa mevcut değil)"/>
              </a:rPr>
              <a:t>Kabalcı</a:t>
            </a:r>
            <a:r>
              <a:rPr lang="en-US" u="sng" dirty="0">
                <a:hlinkClick r:id="rId14" tooltip="Kabalcı Yayınları (sayfa mevcut değil)"/>
              </a:rPr>
              <a:t> </a:t>
            </a:r>
            <a:r>
              <a:rPr lang="en-US" u="sng" dirty="0" err="1">
                <a:hlinkClick r:id="rId14" tooltip="Kabalcı Yayınları (sayfa mevcut değil)"/>
              </a:rPr>
              <a:t>Yayınları</a:t>
            </a:r>
            <a:r>
              <a:rPr lang="en-US" dirty="0"/>
              <a:t>.</a:t>
            </a:r>
          </a:p>
          <a:p>
            <a:pPr lvl="0"/>
            <a:r>
              <a:rPr lang="en-US" b="1" dirty="0"/>
              <a:t>Feminist </a:t>
            </a:r>
            <a:r>
              <a:rPr lang="en-US" b="1" dirty="0" err="1"/>
              <a:t>Teori</a:t>
            </a:r>
            <a:r>
              <a:rPr lang="en-US" dirty="0"/>
              <a:t>, </a:t>
            </a:r>
            <a:r>
              <a:rPr lang="en-US" u="sng" dirty="0">
                <a:hlinkClick r:id="rId15" tooltip="Josephine Donovan (sayfa mevcut değil)"/>
              </a:rPr>
              <a:t>Josephine Donovan</a:t>
            </a:r>
            <a:r>
              <a:rPr lang="en-US" dirty="0"/>
              <a:t>, </a:t>
            </a:r>
            <a:r>
              <a:rPr lang="en-US" dirty="0" err="1"/>
              <a:t>çevirenler</a:t>
            </a:r>
            <a:r>
              <a:rPr lang="en-US" dirty="0"/>
              <a:t>: </a:t>
            </a:r>
            <a:r>
              <a:rPr lang="en-US" u="sng" dirty="0" err="1">
                <a:hlinkClick r:id="rId16" tooltip="Aksu Bora"/>
              </a:rPr>
              <a:t>Aksu</a:t>
            </a:r>
            <a:r>
              <a:rPr lang="en-US" u="sng" dirty="0">
                <a:hlinkClick r:id="rId16" tooltip="Aksu Bora"/>
              </a:rPr>
              <a:t> Bora</a:t>
            </a:r>
            <a:r>
              <a:rPr lang="en-US" dirty="0"/>
              <a:t>, </a:t>
            </a:r>
            <a:r>
              <a:rPr lang="en-US" u="sng" dirty="0" err="1">
                <a:hlinkClick r:id="rId17" tooltip="Fevziye Sayılan (sayfa mevcut değil)"/>
              </a:rPr>
              <a:t>Fevziye</a:t>
            </a:r>
            <a:r>
              <a:rPr lang="en-US" u="sng" dirty="0">
                <a:hlinkClick r:id="rId17" tooltip="Fevziye Sayılan (sayfa mevcut değil)"/>
              </a:rPr>
              <a:t> </a:t>
            </a:r>
            <a:r>
              <a:rPr lang="en-US" u="sng" dirty="0" err="1">
                <a:hlinkClick r:id="rId17" tooltip="Fevziye Sayılan (sayfa mevcut değil)"/>
              </a:rPr>
              <a:t>Sayılan</a:t>
            </a:r>
            <a:r>
              <a:rPr lang="en-US" dirty="0"/>
              <a:t>, </a:t>
            </a:r>
            <a:r>
              <a:rPr lang="en-US" u="sng" dirty="0" err="1">
                <a:hlinkClick r:id="rId18" tooltip="Meltem Ağduk Gevrek (sayfa mevcut değil)"/>
              </a:rPr>
              <a:t>Meltem</a:t>
            </a:r>
            <a:r>
              <a:rPr lang="en-US" u="sng" dirty="0">
                <a:hlinkClick r:id="rId18" tooltip="Meltem Ağduk Gevrek (sayfa mevcut değil)"/>
              </a:rPr>
              <a:t> </a:t>
            </a:r>
            <a:r>
              <a:rPr lang="en-US" u="sng" dirty="0" err="1">
                <a:hlinkClick r:id="rId18" tooltip="Meltem Ağduk Gevrek (sayfa mevcut değil)"/>
              </a:rPr>
              <a:t>Ağduk</a:t>
            </a:r>
            <a:r>
              <a:rPr lang="en-US" u="sng" dirty="0">
                <a:hlinkClick r:id="rId18" tooltip="Meltem Ağduk Gevrek (sayfa mevcut değil)"/>
              </a:rPr>
              <a:t> </a:t>
            </a:r>
            <a:r>
              <a:rPr lang="en-US" u="sng" dirty="0" err="1">
                <a:hlinkClick r:id="rId18" tooltip="Meltem Ağduk Gevrek (sayfa mevcut değil)"/>
              </a:rPr>
              <a:t>Gevrek</a:t>
            </a:r>
            <a:r>
              <a:rPr lang="en-US" dirty="0"/>
              <a:t>, </a:t>
            </a:r>
            <a:r>
              <a:rPr lang="en-US" u="sng" dirty="0" err="1">
                <a:hlinkClick r:id="rId3" tooltip="İletişim Yayınları"/>
              </a:rPr>
              <a:t>İletişim</a:t>
            </a:r>
            <a:r>
              <a:rPr lang="en-US" u="sng" dirty="0">
                <a:hlinkClick r:id="rId3" tooltip="İletişim Yayınları"/>
              </a:rPr>
              <a:t> </a:t>
            </a:r>
            <a:r>
              <a:rPr lang="en-US" u="sng" dirty="0" err="1">
                <a:hlinkClick r:id="rId3" tooltip="İletişim Yayınları"/>
              </a:rPr>
              <a:t>Yayınları</a:t>
            </a:r>
            <a:endParaRPr lang="en-US" dirty="0"/>
          </a:p>
          <a:p>
            <a:pPr lvl="0"/>
            <a:r>
              <a:rPr lang="en-US" b="1" dirty="0"/>
              <a:t>Feminist </a:t>
            </a:r>
            <a:r>
              <a:rPr lang="en-US" b="1" dirty="0" err="1"/>
              <a:t>Felsefe</a:t>
            </a:r>
            <a:r>
              <a:rPr lang="en-US" dirty="0"/>
              <a:t>, </a:t>
            </a:r>
            <a:r>
              <a:rPr lang="en-US" u="sng" dirty="0" err="1">
                <a:hlinkClick r:id="rId19" tooltip="Felsefelogos dergisi (sayfa mevcut değil)"/>
              </a:rPr>
              <a:t>Felsefelogos</a:t>
            </a:r>
            <a:r>
              <a:rPr lang="en-US" u="sng" dirty="0">
                <a:hlinkClick r:id="rId19" tooltip="Felsefelogos dergisi (sayfa mevcut değil)"/>
              </a:rPr>
              <a:t> </a:t>
            </a:r>
            <a:r>
              <a:rPr lang="en-US" u="sng" dirty="0" err="1">
                <a:hlinkClick r:id="rId19" tooltip="Felsefelogos dergisi (sayfa mevcut değil)"/>
              </a:rPr>
              <a:t>dergisi</a:t>
            </a:r>
            <a:r>
              <a:rPr lang="en-US" dirty="0"/>
              <a:t>, sayı:15, 2001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2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u="sng" dirty="0" err="1"/>
              <a:t>fi’l-Mîzâni’l-Cedîd</a:t>
            </a:r>
            <a:r>
              <a:rPr lang="en-US" u="sng" dirty="0"/>
              <a:t> (</a:t>
            </a:r>
            <a:r>
              <a:rPr lang="en-US" i="1" u="sng" dirty="0" err="1"/>
              <a:t>Yeni</a:t>
            </a:r>
            <a:r>
              <a:rPr lang="en-US" i="1" u="sng" dirty="0"/>
              <a:t> </a:t>
            </a:r>
            <a:r>
              <a:rPr lang="en-US" i="1" u="sng" dirty="0" err="1"/>
              <a:t>Ölçü</a:t>
            </a:r>
            <a:r>
              <a:rPr lang="en-US" i="1" u="sng" dirty="0"/>
              <a:t> </a:t>
            </a:r>
            <a:r>
              <a:rPr lang="en-US" i="1" u="sng" dirty="0" err="1"/>
              <a:t>Üzerine</a:t>
            </a:r>
            <a:r>
              <a:rPr lang="en-US" u="sng" dirty="0"/>
              <a:t>)</a:t>
            </a:r>
            <a:endParaRPr lang="en-US" dirty="0"/>
          </a:p>
          <a:p>
            <a:pPr lvl="0"/>
            <a:r>
              <a:rPr lang="en-US" u="sng" dirty="0" err="1"/>
              <a:t>Nemâzic</a:t>
            </a:r>
            <a:r>
              <a:rPr lang="en-US" u="sng" dirty="0"/>
              <a:t> </a:t>
            </a:r>
            <a:r>
              <a:rPr lang="en-US" u="sng" dirty="0" err="1"/>
              <a:t>Beşeriyye</a:t>
            </a:r>
            <a:r>
              <a:rPr lang="en-US" u="sng" dirty="0"/>
              <a:t> (</a:t>
            </a:r>
            <a:r>
              <a:rPr lang="en-US" i="1" u="sng" dirty="0" err="1"/>
              <a:t>İnsan</a:t>
            </a:r>
            <a:r>
              <a:rPr lang="en-US" i="1" u="sng" dirty="0"/>
              <a:t> </a:t>
            </a:r>
            <a:r>
              <a:rPr lang="en-US" i="1" u="sng" dirty="0" err="1"/>
              <a:t>Modelleri</a:t>
            </a:r>
            <a:r>
              <a:rPr lang="en-US" u="sng" dirty="0"/>
              <a:t>)</a:t>
            </a:r>
            <a:endParaRPr lang="en-US" dirty="0"/>
          </a:p>
          <a:p>
            <a:pPr lvl="0"/>
            <a:r>
              <a:rPr lang="en-US" u="sng" dirty="0"/>
              <a:t>en-</a:t>
            </a:r>
            <a:r>
              <a:rPr lang="en-US" u="sng" dirty="0" err="1"/>
              <a:t>Nakdu’l</a:t>
            </a:r>
            <a:r>
              <a:rPr lang="en-US" u="sng" dirty="0"/>
              <a:t>-</a:t>
            </a:r>
            <a:r>
              <a:rPr lang="en-US" u="sng" dirty="0" err="1"/>
              <a:t>Menhecî</a:t>
            </a:r>
            <a:r>
              <a:rPr lang="en-US" u="sng" dirty="0"/>
              <a:t> ‘</a:t>
            </a:r>
            <a:r>
              <a:rPr lang="en-US" u="sng" dirty="0" err="1"/>
              <a:t>inde’l</a:t>
            </a:r>
            <a:r>
              <a:rPr lang="en-US" u="sng" dirty="0"/>
              <a:t>-‘Arab (</a:t>
            </a:r>
            <a:r>
              <a:rPr lang="en-US" i="1" u="sng" dirty="0" err="1"/>
              <a:t>Araplarda</a:t>
            </a:r>
            <a:r>
              <a:rPr lang="en-US" i="1" u="sng" dirty="0"/>
              <a:t> </a:t>
            </a:r>
            <a:r>
              <a:rPr lang="en-US" i="1" u="sng" dirty="0" err="1"/>
              <a:t>Metodik</a:t>
            </a:r>
            <a:r>
              <a:rPr lang="en-US" i="1" u="sng" dirty="0"/>
              <a:t> </a:t>
            </a:r>
            <a:r>
              <a:rPr lang="en-US" i="1" u="sng" dirty="0" err="1"/>
              <a:t>Eleştiri</a:t>
            </a:r>
            <a:r>
              <a:rPr lang="en-US" u="sng" dirty="0"/>
              <a:t>)</a:t>
            </a:r>
            <a:endParaRPr lang="en-US" dirty="0"/>
          </a:p>
          <a:p>
            <a:pPr lvl="0"/>
            <a:r>
              <a:rPr lang="en-US" u="sng" dirty="0" err="1"/>
              <a:t>Menhecu’l-Bahs</a:t>
            </a:r>
            <a:r>
              <a:rPr lang="en-US" u="sng" dirty="0"/>
              <a:t> </a:t>
            </a:r>
            <a:r>
              <a:rPr lang="en-US" u="sng" dirty="0" err="1"/>
              <a:t>fi’l-Edeb</a:t>
            </a:r>
            <a:r>
              <a:rPr lang="en-US" u="sng" dirty="0"/>
              <a:t> </a:t>
            </a:r>
            <a:r>
              <a:rPr lang="en-US" u="sng" dirty="0" err="1"/>
              <a:t>ve’l-Luga</a:t>
            </a:r>
            <a:r>
              <a:rPr lang="en-US" u="sng" dirty="0"/>
              <a:t> (</a:t>
            </a:r>
            <a:r>
              <a:rPr lang="en-US" i="1" u="sng" dirty="0" err="1"/>
              <a:t>Edebiyat</a:t>
            </a:r>
            <a:r>
              <a:rPr lang="en-US" i="1" u="sng" dirty="0"/>
              <a:t> </a:t>
            </a:r>
            <a:r>
              <a:rPr lang="en-US" i="1" u="sng" dirty="0" err="1"/>
              <a:t>ve</a:t>
            </a:r>
            <a:r>
              <a:rPr lang="en-US" i="1" u="sng" dirty="0"/>
              <a:t> </a:t>
            </a:r>
            <a:r>
              <a:rPr lang="en-US" i="1" u="sng" dirty="0" err="1"/>
              <a:t>Dilde</a:t>
            </a:r>
            <a:r>
              <a:rPr lang="en-US" i="1" u="sng" dirty="0"/>
              <a:t> </a:t>
            </a:r>
            <a:r>
              <a:rPr lang="en-US" i="1" u="sng" dirty="0" err="1"/>
              <a:t>İnceleme</a:t>
            </a:r>
            <a:r>
              <a:rPr lang="en-US" i="1" u="sng" dirty="0"/>
              <a:t> </a:t>
            </a:r>
            <a:r>
              <a:rPr lang="en-US" i="1" u="sng" dirty="0" err="1"/>
              <a:t>Metodu</a:t>
            </a:r>
            <a:r>
              <a:rPr lang="en-US" u="sng" dirty="0"/>
              <a:t>)</a:t>
            </a:r>
            <a:endParaRPr lang="en-US" dirty="0"/>
          </a:p>
          <a:p>
            <a:pPr lvl="0"/>
            <a:r>
              <a:rPr lang="en-US" u="sng" dirty="0" err="1"/>
              <a:t>fi’l-Edeb</a:t>
            </a:r>
            <a:r>
              <a:rPr lang="en-US" u="sng" dirty="0"/>
              <a:t> </a:t>
            </a:r>
            <a:r>
              <a:rPr lang="en-US" u="sng" dirty="0" err="1"/>
              <a:t>ve’n-Nakd</a:t>
            </a:r>
            <a:r>
              <a:rPr lang="en-US" u="sng" dirty="0"/>
              <a:t> (</a:t>
            </a:r>
            <a:r>
              <a:rPr lang="en-US" i="1" u="sng" dirty="0" err="1"/>
              <a:t>Edebiyat</a:t>
            </a:r>
            <a:r>
              <a:rPr lang="en-US" i="1" u="sng" dirty="0"/>
              <a:t> </a:t>
            </a:r>
            <a:r>
              <a:rPr lang="en-US" i="1" u="sng" dirty="0" err="1"/>
              <a:t>ve</a:t>
            </a:r>
            <a:r>
              <a:rPr lang="en-US" i="1" u="sng" dirty="0"/>
              <a:t> </a:t>
            </a:r>
            <a:r>
              <a:rPr lang="en-US" i="1" u="sng" dirty="0" err="1"/>
              <a:t>Eleştiri</a:t>
            </a:r>
            <a:r>
              <a:rPr lang="en-US" i="1" u="sng" dirty="0"/>
              <a:t> </a:t>
            </a:r>
            <a:r>
              <a:rPr lang="en-US" i="1" u="sng" dirty="0" err="1"/>
              <a:t>Üzerine</a:t>
            </a:r>
            <a:r>
              <a:rPr lang="en-US" u="sng" dirty="0"/>
              <a:t>)</a:t>
            </a:r>
            <a:endParaRPr lang="en-US" dirty="0"/>
          </a:p>
          <a:p>
            <a:pPr lvl="0"/>
            <a:r>
              <a:rPr lang="en-US" u="sng" dirty="0" err="1"/>
              <a:t>Difâ</a:t>
            </a:r>
            <a:r>
              <a:rPr lang="en-US" u="sng" dirty="0"/>
              <a:t>‘ ‘</a:t>
            </a:r>
            <a:r>
              <a:rPr lang="en-US" u="sng" dirty="0" err="1"/>
              <a:t>ani’l-Edeb</a:t>
            </a:r>
            <a:r>
              <a:rPr lang="en-US" u="sng" dirty="0"/>
              <a:t> (</a:t>
            </a:r>
            <a:r>
              <a:rPr lang="en-US" i="1" u="sng" dirty="0" err="1"/>
              <a:t>Edebiyat</a:t>
            </a:r>
            <a:r>
              <a:rPr lang="en-US" i="1" u="sng" dirty="0"/>
              <a:t> </a:t>
            </a:r>
            <a:r>
              <a:rPr lang="en-US" i="1" u="sng" dirty="0" err="1"/>
              <a:t>Savunusu</a:t>
            </a:r>
            <a:r>
              <a:rPr lang="en-US" u="sng" dirty="0"/>
              <a:t>, </a:t>
            </a:r>
            <a:r>
              <a:rPr lang="en-US" u="sng" dirty="0" err="1"/>
              <a:t>çeviri</a:t>
            </a:r>
            <a:r>
              <a:rPr lang="en-US" u="sng" dirty="0"/>
              <a:t>)</a:t>
            </a:r>
            <a:endParaRPr lang="en-US" dirty="0"/>
          </a:p>
          <a:p>
            <a:pPr lvl="0"/>
            <a:r>
              <a:rPr lang="en-US" u="sng" dirty="0" err="1"/>
              <a:t>Manhacu’l-Bahs</a:t>
            </a:r>
            <a:r>
              <a:rPr lang="en-US" u="sng" dirty="0"/>
              <a:t> </a:t>
            </a:r>
            <a:r>
              <a:rPr lang="en-US" u="sng" dirty="0" err="1"/>
              <a:t>fi’l-Edeb</a:t>
            </a:r>
            <a:r>
              <a:rPr lang="en-US" u="sng" dirty="0"/>
              <a:t> </a:t>
            </a:r>
            <a:r>
              <a:rPr lang="en-US" u="sng" dirty="0" err="1"/>
              <a:t>ve’l-Luga</a:t>
            </a:r>
            <a:r>
              <a:rPr lang="en-US" u="sng" dirty="0"/>
              <a:t> (</a:t>
            </a:r>
            <a:r>
              <a:rPr lang="en-US" i="1" u="sng" dirty="0" err="1"/>
              <a:t>Edebiyat</a:t>
            </a:r>
            <a:r>
              <a:rPr lang="en-US" i="1" u="sng" dirty="0"/>
              <a:t> </a:t>
            </a:r>
            <a:r>
              <a:rPr lang="en-US" i="1" u="sng" dirty="0" err="1"/>
              <a:t>ve</a:t>
            </a:r>
            <a:r>
              <a:rPr lang="en-US" i="1" u="sng" dirty="0"/>
              <a:t> </a:t>
            </a:r>
            <a:r>
              <a:rPr lang="en-US" i="1" u="sng" dirty="0" err="1"/>
              <a:t>Dil</a:t>
            </a:r>
            <a:r>
              <a:rPr lang="en-US" i="1" u="sng" dirty="0"/>
              <a:t> </a:t>
            </a:r>
            <a:r>
              <a:rPr lang="en-US" i="1" u="sng" dirty="0" err="1"/>
              <a:t>İnceleme</a:t>
            </a:r>
            <a:r>
              <a:rPr lang="en-US" i="1" u="sng" dirty="0"/>
              <a:t> </a:t>
            </a:r>
            <a:r>
              <a:rPr lang="en-US" i="1" u="sng" dirty="0" err="1"/>
              <a:t>Metodu</a:t>
            </a:r>
            <a:r>
              <a:rPr lang="en-US" u="sng" dirty="0"/>
              <a:t>, </a:t>
            </a:r>
            <a:r>
              <a:rPr lang="en-US" u="sng" dirty="0" err="1"/>
              <a:t>çeviri</a:t>
            </a:r>
            <a:r>
              <a:rPr lang="en-US" u="sng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Birinci Dönem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014537" y="2075529"/>
          <a:ext cx="5114925" cy="337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7810"/>
                <a:gridCol w="358711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Birinci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Birinci dönemde kişilerin farklı yeteneklerini keşif etmek için çalışmak.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İkinci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Eleştirinin tanımı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Üçüncü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Eleştirinin tarihi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dördüncü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Türkiyede eleştiri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Beşinci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Eleştiri nedir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Altıncı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Eleştiri türleri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Yedinci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İzlenimsel(Empresyonist) Eleştiri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Sekizinci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İzlenimsel Eleştirinin kurallar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Dokuzuncu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İzlenimsel Eleştiri için örnekler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Onuncu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Birinci vize sınavı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On birinci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Nesnel (Bilimsel) Eleştiri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On ikinci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Nesnel (Bilimsel) Eleştiri kuralları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On üçüncü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Nesnel (Bilimsel) Eleştiri için örnekler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On dördüncü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Aralarındaki fark ve benzerlikler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On beşinci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Metin analizi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OnA altıncı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Metni içten çalışmak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233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İkinci Dönem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014537" y="1970373"/>
          <a:ext cx="5114925" cy="3798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7810"/>
                <a:gridCol w="358711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On yedinci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Metni dıştan çalışmak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On sekizinci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Örnek çalışmalar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On dokuzuncu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Eleştirinin özellikleri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Yirminci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Eleştirinin diğer türlerden farkı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Yirmi birinci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İkinci vize sınavlar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Yirmi ikinci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Eleştiri yapan kişi nasıl olmalı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Yirmi üçüncü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Dünya edebiyatında Eleştiri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Yirmi dördüncü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Türk edebiyatında Eleştiri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Yirmi beşinci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Eleştiri tekniğine dayalı özel çalışmalar yapmak.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Yirmi altıncı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Farklı Konu seçimini d</a:t>
                      </a:r>
                      <a:r>
                        <a:rPr lang="en-US" sz="1200">
                          <a:effectLst/>
                        </a:rPr>
                        <a:t>enemelerle anlatmak.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Yirmi yedinci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Yirmi sekizinci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Üçüncü vize sınavlar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Yirmi dokuzuncu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Farklı düzeylerde Eleştiri yapmak.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Otuzuncu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Öğrencinin isteği doğrultusunda konu seçimi ve Eleştiri yapmak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Otuz birinci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Öğrencinin isteği doğrultusunda konu seçimi ve Eleştiri yapmak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Otuz ikinci hafta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Son olarak her öğrenci bir konu hazırlayıp sunması.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4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382</Words>
  <Application>Microsoft Office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Edebi Eleştiri</vt:lpstr>
      <vt:lpstr>Dersle ilgili genel bir bakış: </vt:lpstr>
      <vt:lpstr>PowerPoint Presentation</vt:lpstr>
      <vt:lpstr>Dersin amacı: </vt:lpstr>
      <vt:lpstr>Kaynaklar </vt:lpstr>
      <vt:lpstr>PowerPoint Presentation</vt:lpstr>
      <vt:lpstr>Birinci Dönem</vt:lpstr>
      <vt:lpstr>İkinci Dönem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Edebi Eleştiri</dc:title>
  <dc:creator>acer</dc:creator>
  <cp:lastModifiedBy>acer</cp:lastModifiedBy>
  <cp:revision>2</cp:revision>
  <dcterms:created xsi:type="dcterms:W3CDTF">2006-08-16T00:00:00Z</dcterms:created>
  <dcterms:modified xsi:type="dcterms:W3CDTF">2020-10-03T06:37:39Z</dcterms:modified>
</cp:coreProperties>
</file>