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</p:sldIdLst>
  <p:sldSz cx="9144000" cy="6858000" type="screen4x3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139952" y="1412776"/>
            <a:ext cx="4821160" cy="1828800"/>
          </a:xfrm>
        </p:spPr>
        <p:txBody>
          <a:bodyPr/>
          <a:lstStyle/>
          <a:p>
            <a:r>
              <a:rPr lang="tr-TR" dirty="0" smtClean="0"/>
              <a:t>ELEŞTİRİ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372200" y="3284984"/>
            <a:ext cx="2634624" cy="1752600"/>
          </a:xfrm>
        </p:spPr>
        <p:txBody>
          <a:bodyPr/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edebiyatfatihi.net</a:t>
            </a:r>
            <a:endParaRPr lang="tr-TR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EDEBİYAT FATİHİ\Desktop\elestiri-okla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9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İÇERİK VE BİÇİM ANALİZİ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A) İÇERİK ANALİZİ: </a:t>
            </a:r>
            <a:r>
              <a:rPr lang="en-US" dirty="0" err="1" smtClean="0"/>
              <a:t>Yazarın</a:t>
            </a:r>
            <a:r>
              <a:rPr lang="en-US" dirty="0" smtClean="0"/>
              <a:t> </a:t>
            </a:r>
            <a:r>
              <a:rPr lang="en-US" dirty="0" err="1" smtClean="0"/>
              <a:t>metinde</a:t>
            </a:r>
            <a:r>
              <a:rPr lang="en-US" dirty="0" smtClean="0"/>
              <a:t> </a:t>
            </a:r>
            <a:r>
              <a:rPr lang="en-US" dirty="0" err="1" smtClean="0"/>
              <a:t>geliştirdiği</a:t>
            </a:r>
            <a:r>
              <a:rPr lang="en-US" dirty="0" smtClean="0"/>
              <a:t> </a:t>
            </a:r>
            <a:r>
              <a:rPr lang="en-US" dirty="0" err="1" smtClean="0"/>
              <a:t>fikir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endParaRPr lang="en-US" dirty="0" smtClean="0"/>
          </a:p>
          <a:p>
            <a:r>
              <a:rPr lang="en-US" dirty="0" err="1" smtClean="0"/>
              <a:t>temlerin</a:t>
            </a:r>
            <a:r>
              <a:rPr lang="en-US" dirty="0" smtClean="0"/>
              <a:t> </a:t>
            </a:r>
            <a:r>
              <a:rPr lang="en-US" dirty="0" err="1" smtClean="0"/>
              <a:t>araştırılmasıdır</a:t>
            </a:r>
            <a:r>
              <a:rPr lang="en-US" dirty="0" smtClean="0"/>
              <a:t>.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metinde</a:t>
            </a:r>
            <a:r>
              <a:rPr lang="en-US" dirty="0" smtClean="0"/>
              <a:t> </a:t>
            </a:r>
            <a:r>
              <a:rPr lang="en-US" dirty="0" err="1" smtClean="0"/>
              <a:t>içeriği</a:t>
            </a:r>
            <a:r>
              <a:rPr lang="en-US" dirty="0" smtClean="0"/>
              <a:t> </a:t>
            </a:r>
            <a:r>
              <a:rPr lang="en-US" dirty="0" err="1" smtClean="0"/>
              <a:t>oluşturan</a:t>
            </a:r>
            <a:endParaRPr lang="en-US" dirty="0" smtClean="0"/>
          </a:p>
          <a:p>
            <a:r>
              <a:rPr lang="en-US" dirty="0" err="1" smtClean="0"/>
              <a:t>başlıca</a:t>
            </a:r>
            <a:r>
              <a:rPr lang="en-US" dirty="0" smtClean="0"/>
              <a:t> </a:t>
            </a:r>
            <a:r>
              <a:rPr lang="en-US" dirty="0" err="1" smtClean="0"/>
              <a:t>öğeler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:</a:t>
            </a:r>
          </a:p>
          <a:p>
            <a:r>
              <a:rPr lang="en-US" dirty="0" smtClean="0"/>
              <a:t>􀂙 </a:t>
            </a:r>
            <a:r>
              <a:rPr lang="en-US" dirty="0" err="1" smtClean="0"/>
              <a:t>Metnin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endParaRPr lang="en-US" dirty="0" smtClean="0"/>
          </a:p>
          <a:p>
            <a:r>
              <a:rPr lang="en-US" dirty="0" smtClean="0"/>
              <a:t>􀂙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fikirler</a:t>
            </a:r>
            <a:endParaRPr lang="en-US" dirty="0" smtClean="0"/>
          </a:p>
          <a:p>
            <a:r>
              <a:rPr lang="en-US" dirty="0" smtClean="0"/>
              <a:t>􀂙 </a:t>
            </a:r>
            <a:r>
              <a:rPr lang="en-US" dirty="0" err="1" smtClean="0"/>
              <a:t>Başlıca</a:t>
            </a:r>
            <a:r>
              <a:rPr lang="en-US" dirty="0" smtClean="0"/>
              <a:t> </a:t>
            </a:r>
            <a:r>
              <a:rPr lang="en-US" dirty="0" err="1" smtClean="0"/>
              <a:t>imajlar</a:t>
            </a:r>
            <a:r>
              <a:rPr lang="en-US" dirty="0" smtClean="0"/>
              <a:t> (</a:t>
            </a:r>
            <a:r>
              <a:rPr lang="en-US" dirty="0" err="1" smtClean="0"/>
              <a:t>semboller</a:t>
            </a:r>
            <a:r>
              <a:rPr lang="en-US" dirty="0" smtClean="0"/>
              <a:t>, </a:t>
            </a:r>
            <a:r>
              <a:rPr lang="en-US" dirty="0" err="1" smtClean="0"/>
              <a:t>arşitipler</a:t>
            </a:r>
            <a:r>
              <a:rPr lang="en-US" dirty="0" smtClean="0"/>
              <a:t>, </a:t>
            </a:r>
            <a:r>
              <a:rPr lang="en-US" dirty="0" err="1" smtClean="0"/>
              <a:t>stereotipler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􀂙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edebî</a:t>
            </a:r>
            <a:r>
              <a:rPr lang="en-US" dirty="0"/>
              <a:t> </a:t>
            </a:r>
            <a:r>
              <a:rPr lang="en-US" dirty="0" err="1"/>
              <a:t>akıma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estetik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ideolojik</a:t>
            </a:r>
            <a:r>
              <a:rPr lang="en-US" dirty="0"/>
              <a:t> </a:t>
            </a:r>
            <a:r>
              <a:rPr lang="en-US" dirty="0" err="1"/>
              <a:t>tercihler</a:t>
            </a:r>
            <a:endParaRPr lang="en-US" dirty="0"/>
          </a:p>
          <a:p>
            <a:r>
              <a:rPr lang="en-US" dirty="0"/>
              <a:t>􀂙 </a:t>
            </a:r>
            <a:r>
              <a:rPr lang="en-US" dirty="0" err="1"/>
              <a:t>Dünyanın</a:t>
            </a:r>
            <a:r>
              <a:rPr lang="en-US" dirty="0"/>
              <a:t>, </a:t>
            </a:r>
            <a:r>
              <a:rPr lang="en-US" dirty="0" err="1"/>
              <a:t>çağın</a:t>
            </a:r>
            <a:r>
              <a:rPr lang="en-US" dirty="0"/>
              <a:t> </a:t>
            </a:r>
            <a:r>
              <a:rPr lang="en-US" dirty="0" err="1"/>
              <a:t>ifadesi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yaklaşımlar</a:t>
            </a:r>
            <a:endParaRPr lang="en-US" dirty="0"/>
          </a:p>
          <a:p>
            <a:r>
              <a:rPr lang="en-US" dirty="0"/>
              <a:t>􀂙 </a:t>
            </a:r>
            <a:r>
              <a:rPr lang="en-US" dirty="0" err="1"/>
              <a:t>Metnin</a:t>
            </a:r>
            <a:r>
              <a:rPr lang="en-US" dirty="0"/>
              <a:t> </a:t>
            </a:r>
            <a:r>
              <a:rPr lang="en-US" dirty="0" err="1"/>
              <a:t>akışı</a:t>
            </a:r>
            <a:r>
              <a:rPr lang="en-US" dirty="0"/>
              <a:t>, </a:t>
            </a:r>
            <a:r>
              <a:rPr lang="en-US" dirty="0" err="1"/>
              <a:t>gelişimi</a:t>
            </a:r>
            <a:endParaRPr lang="en-US" dirty="0"/>
          </a:p>
          <a:p>
            <a:r>
              <a:rPr lang="en-US" dirty="0"/>
              <a:t>􀂙 </a:t>
            </a:r>
            <a:r>
              <a:rPr lang="en-US" dirty="0" err="1"/>
              <a:t>Yazarın</a:t>
            </a:r>
            <a:r>
              <a:rPr lang="en-US" dirty="0"/>
              <a:t> </a:t>
            </a:r>
            <a:r>
              <a:rPr lang="en-US" dirty="0" err="1"/>
              <a:t>niyeti</a:t>
            </a:r>
            <a:endParaRPr lang="en-US" dirty="0"/>
          </a:p>
          <a:p>
            <a:r>
              <a:rPr lang="en-US" dirty="0"/>
              <a:t>􀂙 Vb.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9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Özel 1">
      <a:dk1>
        <a:srgbClr val="262626"/>
      </a:dk1>
      <a:lt1>
        <a:srgbClr val="FDF0D7"/>
      </a:lt1>
      <a:dk2>
        <a:srgbClr val="B13F9A"/>
      </a:dk2>
      <a:lt2>
        <a:srgbClr val="F4E7ED"/>
      </a:lt2>
      <a:accent1>
        <a:srgbClr val="842F73"/>
      </a:accent1>
      <a:accent2>
        <a:srgbClr val="AC66BB"/>
      </a:accent2>
      <a:accent3>
        <a:srgbClr val="F0D7EB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3513</TotalTime>
  <Words>73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Akış</vt:lpstr>
      <vt:lpstr>ELEŞTİRİ</vt:lpstr>
      <vt:lpstr>İÇERİK VE BİÇİM ANALİZİ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ELEŞTİRİ</dc:title>
  <dc:creator>hp</dc:creator>
  <cp:lastModifiedBy>acer</cp:lastModifiedBy>
  <cp:revision>23</cp:revision>
  <dcterms:created xsi:type="dcterms:W3CDTF">2014-04-03T06:45:41Z</dcterms:created>
  <dcterms:modified xsi:type="dcterms:W3CDTF">2020-10-06T18:49:06Z</dcterms:modified>
</cp:coreProperties>
</file>