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800" dirty="0" smtClean="0"/>
              <a:t>B) BİÇİM ANALİZİ: </a:t>
            </a:r>
            <a:r>
              <a:rPr lang="en-US" sz="1800" dirty="0" err="1" smtClean="0"/>
              <a:t>Biçim</a:t>
            </a:r>
            <a:r>
              <a:rPr lang="en-US" sz="1800" dirty="0" smtClean="0"/>
              <a:t>, </a:t>
            </a:r>
            <a:r>
              <a:rPr lang="en-US" sz="1800" dirty="0" err="1" smtClean="0"/>
              <a:t>yazarın</a:t>
            </a:r>
            <a:r>
              <a:rPr lang="en-US" sz="1800" dirty="0" smtClean="0"/>
              <a:t> </a:t>
            </a:r>
            <a:r>
              <a:rPr lang="en-US" sz="1800" dirty="0" err="1" smtClean="0"/>
              <a:t>fikir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temleri</a:t>
            </a:r>
            <a:r>
              <a:rPr lang="en-US" sz="1800" dirty="0" smtClean="0"/>
              <a:t> </a:t>
            </a:r>
            <a:r>
              <a:rPr lang="en-US" sz="1800" dirty="0" err="1" smtClean="0"/>
              <a:t>yani</a:t>
            </a:r>
            <a:r>
              <a:rPr lang="en-US" sz="1800" dirty="0" smtClean="0"/>
              <a:t> </a:t>
            </a:r>
            <a:r>
              <a:rPr lang="en-US" sz="1800" dirty="0" err="1" smtClean="0"/>
              <a:t>içeriği</a:t>
            </a:r>
            <a:r>
              <a:rPr lang="en-US" sz="1800" dirty="0" smtClean="0"/>
              <a:t> </a:t>
            </a:r>
            <a:r>
              <a:rPr lang="en-US" sz="1800" dirty="0" err="1" smtClean="0"/>
              <a:t>ifade</a:t>
            </a:r>
            <a:r>
              <a:rPr lang="en-US" sz="1800" dirty="0" smtClean="0"/>
              <a:t> </a:t>
            </a:r>
            <a:r>
              <a:rPr lang="en-US" sz="1800" dirty="0" err="1" smtClean="0"/>
              <a:t>emek</a:t>
            </a:r>
            <a:r>
              <a:rPr lang="en-US" sz="1800" dirty="0" smtClean="0"/>
              <a:t> </a:t>
            </a:r>
            <a:r>
              <a:rPr lang="en-US" sz="1800" dirty="0" err="1" smtClean="0"/>
              <a:t>için</a:t>
            </a:r>
            <a:r>
              <a:rPr lang="en-US" sz="1800" dirty="0" smtClean="0"/>
              <a:t> </a:t>
            </a:r>
            <a:r>
              <a:rPr lang="en-US" sz="1800" dirty="0" err="1" smtClean="0"/>
              <a:t>kullandığı</a:t>
            </a:r>
            <a:r>
              <a:rPr lang="en-US" sz="1800" dirty="0" smtClean="0"/>
              <a:t> </a:t>
            </a:r>
            <a:r>
              <a:rPr lang="en-US" sz="1800" dirty="0" err="1" smtClean="0"/>
              <a:t>yöntem</a:t>
            </a:r>
            <a:r>
              <a:rPr lang="en-US" sz="1800" dirty="0" smtClean="0"/>
              <a:t>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tekniklerin</a:t>
            </a:r>
            <a:r>
              <a:rPr lang="en-US" sz="1800" dirty="0" smtClean="0"/>
              <a:t> </a:t>
            </a:r>
            <a:r>
              <a:rPr lang="en-US" sz="1800" dirty="0" err="1" smtClean="0"/>
              <a:t>bütünüdür</a:t>
            </a:r>
            <a:r>
              <a:rPr lang="en-US" sz="1800" dirty="0" smtClean="0"/>
              <a:t>. </a:t>
            </a:r>
            <a:r>
              <a:rPr lang="en-US" sz="1800" dirty="0" err="1" smtClean="0"/>
              <a:t>Bir</a:t>
            </a:r>
            <a:r>
              <a:rPr lang="en-US" sz="1800" dirty="0" smtClean="0"/>
              <a:t> </a:t>
            </a:r>
            <a:r>
              <a:rPr lang="en-US" sz="1800" dirty="0" err="1" smtClean="0"/>
              <a:t>metinde</a:t>
            </a:r>
            <a:r>
              <a:rPr lang="en-US" sz="1800" dirty="0" smtClean="0"/>
              <a:t> </a:t>
            </a:r>
            <a:r>
              <a:rPr lang="en-US" sz="1800" dirty="0" err="1" smtClean="0"/>
              <a:t>biçimi</a:t>
            </a:r>
            <a:r>
              <a:rPr lang="en-US" sz="1800" dirty="0" smtClean="0"/>
              <a:t> </a:t>
            </a:r>
            <a:r>
              <a:rPr lang="en-US" sz="1800" dirty="0" err="1" smtClean="0"/>
              <a:t>oluşturan</a:t>
            </a:r>
            <a:r>
              <a:rPr lang="en-US" sz="1800" dirty="0" smtClean="0"/>
              <a:t> </a:t>
            </a:r>
            <a:r>
              <a:rPr lang="en-US" sz="1800" dirty="0" err="1" smtClean="0"/>
              <a:t>başlıca</a:t>
            </a:r>
            <a:r>
              <a:rPr lang="en-US" sz="1800" dirty="0" smtClean="0"/>
              <a:t> </a:t>
            </a:r>
            <a:r>
              <a:rPr lang="en-US" sz="1800" dirty="0" err="1" smtClean="0"/>
              <a:t>öğeler</a:t>
            </a:r>
            <a:r>
              <a:rPr lang="en-US" sz="1800" dirty="0" smtClean="0"/>
              <a:t> </a:t>
            </a:r>
            <a:r>
              <a:rPr lang="en-US" sz="1800" dirty="0" err="1" smtClean="0"/>
              <a:t>şunlardır</a:t>
            </a:r>
            <a:r>
              <a:rPr lang="en-US" sz="1800" dirty="0" smtClean="0"/>
              <a:t>: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Metnin</a:t>
            </a:r>
            <a:r>
              <a:rPr lang="en-US" sz="1800" dirty="0" smtClean="0"/>
              <a:t> </a:t>
            </a:r>
            <a:r>
              <a:rPr lang="en-US" sz="1800" dirty="0" err="1" smtClean="0"/>
              <a:t>türü</a:t>
            </a:r>
            <a:r>
              <a:rPr lang="en-US" sz="1800" dirty="0" smtClean="0"/>
              <a:t> (genre): </a:t>
            </a:r>
            <a:r>
              <a:rPr lang="en-US" sz="1800" dirty="0" err="1" smtClean="0"/>
              <a:t>Bir</a:t>
            </a:r>
            <a:r>
              <a:rPr lang="en-US" sz="1800" dirty="0" smtClean="0"/>
              <a:t> </a:t>
            </a:r>
            <a:r>
              <a:rPr lang="en-US" sz="1800" dirty="0" err="1" smtClean="0"/>
              <a:t>yazı</a:t>
            </a:r>
            <a:r>
              <a:rPr lang="en-US" sz="1800" dirty="0" smtClean="0"/>
              <a:t> </a:t>
            </a:r>
            <a:r>
              <a:rPr lang="en-US" sz="1800" dirty="0" err="1" smtClean="0"/>
              <a:t>biçiminin</a:t>
            </a:r>
            <a:r>
              <a:rPr lang="en-US" sz="1800" dirty="0" smtClean="0"/>
              <a:t> </a:t>
            </a:r>
            <a:r>
              <a:rPr lang="en-US" sz="1800" dirty="0" err="1" smtClean="0"/>
              <a:t>genel</a:t>
            </a:r>
            <a:r>
              <a:rPr lang="en-US" sz="1800" dirty="0" smtClean="0"/>
              <a:t> </a:t>
            </a:r>
            <a:r>
              <a:rPr lang="en-US" sz="1800" dirty="0" err="1" smtClean="0"/>
              <a:t>niteliklerini</a:t>
            </a:r>
            <a:r>
              <a:rPr lang="en-US" sz="1800" dirty="0" smtClean="0"/>
              <a:t> </a:t>
            </a:r>
            <a:r>
              <a:rPr lang="en-US" sz="1800" dirty="0" err="1" smtClean="0"/>
              <a:t>seçtiği</a:t>
            </a:r>
            <a:r>
              <a:rPr lang="en-US" sz="1800" dirty="0" smtClean="0"/>
              <a:t> </a:t>
            </a:r>
            <a:r>
              <a:rPr lang="en-US" sz="1800" dirty="0" err="1" smtClean="0"/>
              <a:t>türden</a:t>
            </a:r>
            <a:r>
              <a:rPr lang="en-US" sz="1800" dirty="0" smtClean="0"/>
              <a:t> </a:t>
            </a:r>
            <a:r>
              <a:rPr lang="en-US" sz="1800" dirty="0" err="1" smtClean="0"/>
              <a:t>alır</a:t>
            </a:r>
            <a:r>
              <a:rPr lang="en-US" sz="1800" dirty="0" smtClean="0"/>
              <a:t>. Bu </a:t>
            </a:r>
            <a:r>
              <a:rPr lang="en-US" sz="1800" dirty="0" err="1" smtClean="0"/>
              <a:t>durumda</a:t>
            </a:r>
            <a:r>
              <a:rPr lang="en-US" sz="1800" dirty="0" smtClean="0"/>
              <a:t> </a:t>
            </a:r>
            <a:r>
              <a:rPr lang="en-US" sz="1800" dirty="0" err="1" smtClean="0"/>
              <a:t>türün</a:t>
            </a:r>
            <a:r>
              <a:rPr lang="en-US" sz="1800" dirty="0" smtClean="0"/>
              <a:t> </a:t>
            </a:r>
            <a:r>
              <a:rPr lang="en-US" sz="1800" dirty="0" err="1" smtClean="0"/>
              <a:t>biçim</a:t>
            </a:r>
            <a:r>
              <a:rPr lang="en-US" sz="1800" dirty="0" smtClean="0"/>
              <a:t> </a:t>
            </a:r>
            <a:r>
              <a:rPr lang="en-US" sz="1800" dirty="0" err="1" smtClean="0"/>
              <a:t>özellikleri</a:t>
            </a:r>
            <a:r>
              <a:rPr lang="en-US" sz="1800" dirty="0" smtClean="0"/>
              <a:t>, </a:t>
            </a:r>
            <a:r>
              <a:rPr lang="en-US" sz="1800" dirty="0" err="1" smtClean="0"/>
              <a:t>aynı</a:t>
            </a:r>
            <a:r>
              <a:rPr lang="en-US" sz="1800" dirty="0" smtClean="0"/>
              <a:t> </a:t>
            </a:r>
            <a:r>
              <a:rPr lang="en-US" sz="1800" dirty="0" err="1" smtClean="0"/>
              <a:t>zamanda</a:t>
            </a:r>
            <a:r>
              <a:rPr lang="en-US" sz="1800" dirty="0" smtClean="0"/>
              <a:t> </a:t>
            </a:r>
            <a:r>
              <a:rPr lang="en-US" sz="1800" dirty="0" err="1" smtClean="0"/>
              <a:t>yazının</a:t>
            </a:r>
            <a:r>
              <a:rPr lang="en-US" sz="1800" dirty="0" smtClean="0"/>
              <a:t> </a:t>
            </a:r>
            <a:r>
              <a:rPr lang="en-US" sz="1800" dirty="0" err="1" smtClean="0"/>
              <a:t>biçim</a:t>
            </a:r>
            <a:r>
              <a:rPr lang="en-US" sz="1800" dirty="0" smtClean="0"/>
              <a:t> </a:t>
            </a:r>
            <a:r>
              <a:rPr lang="en-US" sz="1800" dirty="0" err="1" smtClean="0"/>
              <a:t>özellikleridir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Yazarın</a:t>
            </a:r>
            <a:r>
              <a:rPr lang="en-US" sz="1800" dirty="0" smtClean="0"/>
              <a:t> </a:t>
            </a:r>
            <a:r>
              <a:rPr lang="en-US" sz="1800" dirty="0" err="1" smtClean="0"/>
              <a:t>kullandığı</a:t>
            </a:r>
            <a:r>
              <a:rPr lang="en-US" sz="1800" dirty="0" smtClean="0"/>
              <a:t> </a:t>
            </a:r>
            <a:r>
              <a:rPr lang="en-US" sz="1800" dirty="0" err="1" smtClean="0"/>
              <a:t>kelime</a:t>
            </a:r>
            <a:r>
              <a:rPr lang="en-US" sz="1800" dirty="0" smtClean="0"/>
              <a:t> </a:t>
            </a:r>
            <a:r>
              <a:rPr lang="en-US" sz="1800" dirty="0" err="1" smtClean="0"/>
              <a:t>kadrosu</a:t>
            </a:r>
            <a:r>
              <a:rPr lang="en-US" sz="1800" dirty="0" smtClean="0"/>
              <a:t> (</a:t>
            </a:r>
            <a:r>
              <a:rPr lang="en-US" sz="1800" dirty="0" err="1" smtClean="0"/>
              <a:t>vokabuler</a:t>
            </a:r>
            <a:r>
              <a:rPr lang="en-US" sz="1800" dirty="0" smtClean="0"/>
              <a:t>)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Kelime</a:t>
            </a:r>
            <a:r>
              <a:rPr lang="en-US" sz="1800" dirty="0" smtClean="0"/>
              <a:t> </a:t>
            </a:r>
            <a:r>
              <a:rPr lang="en-US" sz="1800" dirty="0" err="1" smtClean="0"/>
              <a:t>alanları</a:t>
            </a:r>
            <a:r>
              <a:rPr lang="en-US" sz="1800" dirty="0" smtClean="0"/>
              <a:t>, </a:t>
            </a:r>
            <a:r>
              <a:rPr lang="en-US" sz="1800" dirty="0" err="1" smtClean="0"/>
              <a:t>izotopiler</a:t>
            </a:r>
            <a:r>
              <a:rPr lang="en-US" sz="1800" dirty="0" smtClean="0"/>
              <a:t>     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Fiil</a:t>
            </a:r>
            <a:r>
              <a:rPr lang="en-US" sz="1800" dirty="0" smtClean="0"/>
              <a:t> </a:t>
            </a:r>
            <a:r>
              <a:rPr lang="en-US" sz="1800" dirty="0" err="1" smtClean="0"/>
              <a:t>çekimi</a:t>
            </a:r>
            <a:r>
              <a:rPr lang="en-US" sz="1800" dirty="0" smtClean="0"/>
              <a:t>, kip </a:t>
            </a:r>
            <a:r>
              <a:rPr lang="en-US" sz="1800" dirty="0" err="1" smtClean="0"/>
              <a:t>ve</a:t>
            </a:r>
            <a:r>
              <a:rPr lang="en-US" sz="1800" dirty="0" smtClean="0"/>
              <a:t> </a:t>
            </a:r>
            <a:r>
              <a:rPr lang="en-US" sz="1800" dirty="0" err="1" smtClean="0"/>
              <a:t>zamanların</a:t>
            </a:r>
            <a:r>
              <a:rPr lang="en-US" sz="1800" dirty="0" smtClean="0"/>
              <a:t> </a:t>
            </a:r>
            <a:r>
              <a:rPr lang="en-US" sz="1800" dirty="0" err="1" smtClean="0"/>
              <a:t>kullanımı</a:t>
            </a:r>
            <a:endParaRPr lang="en-US" sz="1800" dirty="0" smtClean="0"/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Dil</a:t>
            </a:r>
            <a:r>
              <a:rPr lang="en-US" sz="1800" dirty="0" smtClean="0"/>
              <a:t> </a:t>
            </a:r>
            <a:r>
              <a:rPr lang="en-US" sz="1800" dirty="0" err="1" smtClean="0"/>
              <a:t>seviyesi</a:t>
            </a:r>
            <a:r>
              <a:rPr lang="en-US" sz="1800" dirty="0" smtClean="0"/>
              <a:t>            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Söz</a:t>
            </a:r>
            <a:r>
              <a:rPr lang="en-US" sz="1800" dirty="0" smtClean="0"/>
              <a:t> </a:t>
            </a:r>
            <a:r>
              <a:rPr lang="en-US" sz="1800" dirty="0" err="1" smtClean="0"/>
              <a:t>dizimi</a:t>
            </a:r>
            <a:r>
              <a:rPr lang="en-US" sz="1800" dirty="0" smtClean="0"/>
              <a:t> </a:t>
            </a:r>
            <a:r>
              <a:rPr lang="en-US" sz="1800" dirty="0" err="1" smtClean="0"/>
              <a:t>figürleri</a:t>
            </a:r>
            <a:r>
              <a:rPr lang="en-US" sz="1800" dirty="0" smtClean="0"/>
              <a:t>      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Cümle</a:t>
            </a:r>
            <a:r>
              <a:rPr lang="en-US" sz="1800" dirty="0" smtClean="0"/>
              <a:t> </a:t>
            </a:r>
            <a:r>
              <a:rPr lang="en-US" sz="1800" dirty="0" err="1" smtClean="0"/>
              <a:t>türleri</a:t>
            </a:r>
            <a:r>
              <a:rPr lang="en-US" sz="1800" dirty="0" smtClean="0"/>
              <a:t>        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Tonalite</a:t>
            </a:r>
            <a:endParaRPr lang="en-US" sz="1800" dirty="0" smtClean="0"/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Ritim</a:t>
            </a:r>
            <a:r>
              <a:rPr lang="en-US" sz="1800" dirty="0" smtClean="0"/>
              <a:t>, </a:t>
            </a:r>
            <a:r>
              <a:rPr lang="en-US" sz="1800" dirty="0" err="1" smtClean="0"/>
              <a:t>armoni</a:t>
            </a:r>
            <a:r>
              <a:rPr lang="en-US" sz="1800" dirty="0" smtClean="0"/>
              <a:t>, </a:t>
            </a:r>
            <a:r>
              <a:rPr lang="en-US" sz="1800" dirty="0" err="1" smtClean="0"/>
              <a:t>ahenk</a:t>
            </a:r>
            <a:r>
              <a:rPr lang="en-US" sz="1800" dirty="0" smtClean="0"/>
              <a:t>       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Noktalama</a:t>
            </a:r>
            <a:r>
              <a:rPr lang="en-US" sz="1800" dirty="0" smtClean="0"/>
              <a:t>          </a:t>
            </a:r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Metnin</a:t>
            </a:r>
            <a:r>
              <a:rPr lang="en-US" sz="1800" dirty="0" smtClean="0"/>
              <a:t> </a:t>
            </a:r>
            <a:r>
              <a:rPr lang="en-US" sz="1800" dirty="0" err="1" smtClean="0"/>
              <a:t>yapısı</a:t>
            </a:r>
            <a:endParaRPr lang="en-US" sz="1800" dirty="0" smtClean="0"/>
          </a:p>
          <a:p>
            <a:pPr algn="just"/>
            <a:r>
              <a:rPr lang="en-US" sz="1800" dirty="0" smtClean="0"/>
              <a:t>􀂙 </a:t>
            </a:r>
            <a:r>
              <a:rPr lang="en-US" sz="1800" dirty="0" err="1" smtClean="0"/>
              <a:t>Edebî</a:t>
            </a:r>
            <a:r>
              <a:rPr lang="en-US" sz="1800" dirty="0" smtClean="0"/>
              <a:t> </a:t>
            </a:r>
            <a:r>
              <a:rPr lang="en-US" sz="1800" dirty="0" err="1" smtClean="0"/>
              <a:t>sanatlar</a:t>
            </a:r>
            <a:r>
              <a:rPr lang="en-US" sz="1800" dirty="0" smtClean="0"/>
              <a:t> (</a:t>
            </a:r>
            <a:r>
              <a:rPr lang="en-US" sz="1800" dirty="0" err="1" smtClean="0"/>
              <a:t>Retorik</a:t>
            </a:r>
            <a:r>
              <a:rPr lang="en-US" sz="1800" dirty="0" smtClean="0"/>
              <a:t>, </a:t>
            </a:r>
            <a:r>
              <a:rPr lang="en-US" sz="1800" dirty="0" err="1" smtClean="0"/>
              <a:t>sözün</a:t>
            </a:r>
            <a:r>
              <a:rPr lang="en-US" sz="1800" dirty="0" smtClean="0"/>
              <a:t> </a:t>
            </a:r>
            <a:r>
              <a:rPr lang="en-US" sz="1800" dirty="0" err="1" smtClean="0"/>
              <a:t>biçiminin</a:t>
            </a:r>
            <a:r>
              <a:rPr lang="en-US" sz="1800" dirty="0" smtClean="0"/>
              <a:t> </a:t>
            </a:r>
            <a:r>
              <a:rPr lang="en-US" sz="1800" dirty="0" err="1" smtClean="0"/>
              <a:t>incelenmesidir</a:t>
            </a:r>
            <a:r>
              <a:rPr lang="en-US" sz="1800" dirty="0" smtClean="0"/>
              <a:t>. </a:t>
            </a:r>
            <a:r>
              <a:rPr lang="en-US" sz="1800" dirty="0" err="1" smtClean="0"/>
              <a:t>Edebî</a:t>
            </a:r>
            <a:r>
              <a:rPr lang="en-US" sz="1800" dirty="0" smtClean="0"/>
              <a:t> </a:t>
            </a:r>
            <a:r>
              <a:rPr lang="en-US" sz="1800" dirty="0" err="1" smtClean="0"/>
              <a:t>eser</a:t>
            </a:r>
            <a:r>
              <a:rPr lang="en-US" sz="1800" dirty="0" smtClean="0"/>
              <a:t> </a:t>
            </a:r>
            <a:r>
              <a:rPr lang="en-US" sz="1800" dirty="0" err="1" smtClean="0"/>
              <a:t>yazmak</a:t>
            </a:r>
            <a:r>
              <a:rPr lang="en-US" sz="1800" dirty="0" smtClean="0"/>
              <a:t> </a:t>
            </a:r>
            <a:r>
              <a:rPr lang="en-US" sz="1800" dirty="0" err="1" smtClean="0"/>
              <a:t>bir</a:t>
            </a:r>
            <a:r>
              <a:rPr lang="en-US" sz="1800" dirty="0" smtClean="0"/>
              <a:t> </a:t>
            </a:r>
            <a:r>
              <a:rPr lang="en-US" sz="1800" dirty="0" err="1" smtClean="0"/>
              <a:t>yaratma</a:t>
            </a:r>
            <a:r>
              <a:rPr lang="en-US" sz="1800" dirty="0" smtClean="0"/>
              <a:t> </a:t>
            </a:r>
            <a:r>
              <a:rPr lang="en-US" sz="1800" dirty="0" err="1" smtClean="0"/>
              <a:t>işidir</a:t>
            </a:r>
            <a:r>
              <a:rPr lang="en-US" sz="1800" dirty="0" smtClean="0"/>
              <a:t>. </a:t>
            </a:r>
            <a:r>
              <a:rPr lang="en-US" sz="1800" dirty="0" err="1" smtClean="0"/>
              <a:t>Yazar</a:t>
            </a:r>
            <a:r>
              <a:rPr lang="en-US" sz="1800" dirty="0" smtClean="0"/>
              <a:t>, “</a:t>
            </a:r>
            <a:r>
              <a:rPr lang="en-US" sz="1800" dirty="0" err="1" smtClean="0"/>
              <a:t>olay”lar</a:t>
            </a:r>
            <a:r>
              <a:rPr lang="en-US" sz="1800" dirty="0" smtClean="0"/>
              <a:t> </a:t>
            </a:r>
            <a:r>
              <a:rPr lang="en-US" sz="1800" dirty="0" err="1" smtClean="0"/>
              <a:t>yaratır</a:t>
            </a:r>
            <a:r>
              <a:rPr lang="en-US" sz="1800" dirty="0" smtClean="0"/>
              <a:t>, </a:t>
            </a:r>
            <a:r>
              <a:rPr lang="en-US" sz="1800" dirty="0" err="1" smtClean="0"/>
              <a:t>şahıslar</a:t>
            </a:r>
            <a:r>
              <a:rPr lang="en-US" sz="1800" dirty="0" smtClean="0"/>
              <a:t> </a:t>
            </a:r>
            <a:r>
              <a:rPr lang="en-US" sz="1800" dirty="0" err="1" smtClean="0"/>
              <a:t>yaratır</a:t>
            </a:r>
            <a:r>
              <a:rPr lang="en-US" sz="1800" dirty="0" smtClean="0"/>
              <a:t>, </a:t>
            </a:r>
            <a:r>
              <a:rPr lang="en-US" sz="1800" dirty="0" err="1" smtClean="0"/>
              <a:t>dil</a:t>
            </a:r>
            <a:r>
              <a:rPr lang="en-US" sz="1800" dirty="0" smtClean="0"/>
              <a:t> </a:t>
            </a:r>
            <a:r>
              <a:rPr lang="en-US" sz="1800" dirty="0" err="1" smtClean="0"/>
              <a:t>üzerinde</a:t>
            </a:r>
            <a:r>
              <a:rPr lang="en-US" sz="1800" dirty="0" smtClean="0"/>
              <a:t> </a:t>
            </a:r>
            <a:r>
              <a:rPr lang="en-US" sz="1800" dirty="0" err="1" smtClean="0"/>
              <a:t>oynayarak</a:t>
            </a:r>
            <a:r>
              <a:rPr lang="en-US" sz="1800" dirty="0" smtClean="0"/>
              <a:t> </a:t>
            </a:r>
            <a:r>
              <a:rPr lang="en-US" sz="1800" dirty="0" err="1" smtClean="0"/>
              <a:t>edebî</a:t>
            </a:r>
            <a:r>
              <a:rPr lang="en-US" sz="1800" dirty="0" smtClean="0"/>
              <a:t> </a:t>
            </a:r>
            <a:r>
              <a:rPr lang="en-US" sz="1800" dirty="0" err="1" smtClean="0"/>
              <a:t>sanatlar</a:t>
            </a:r>
            <a:r>
              <a:rPr lang="en-US" sz="1800" dirty="0" smtClean="0"/>
              <a:t>  </a:t>
            </a:r>
            <a:r>
              <a:rPr lang="en-US" sz="1800" dirty="0" err="1" smtClean="0"/>
              <a:t>aracılığıyla</a:t>
            </a:r>
            <a:r>
              <a:rPr lang="en-US" sz="1800" dirty="0" smtClean="0"/>
              <a:t>  </a:t>
            </a:r>
            <a:r>
              <a:rPr lang="en-US" sz="1800" dirty="0" err="1" smtClean="0"/>
              <a:t>anlam</a:t>
            </a:r>
            <a:r>
              <a:rPr lang="en-US" sz="1800" dirty="0" smtClean="0"/>
              <a:t> </a:t>
            </a:r>
            <a:r>
              <a:rPr lang="en-US" sz="1800" dirty="0" err="1" smtClean="0"/>
              <a:t>yaratır</a:t>
            </a:r>
            <a:r>
              <a:rPr lang="en-US" sz="1800" dirty="0" smtClean="0"/>
              <a:t>)                   </a:t>
            </a:r>
            <a:r>
              <a:rPr lang="en-US" sz="1600" dirty="0" smtClean="0"/>
              <a:t>􀂙 Vb.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Biçim</a:t>
            </a:r>
            <a:r>
              <a:rPr lang="en-US" dirty="0" smtClean="0"/>
              <a:t> (form) </a:t>
            </a:r>
            <a:r>
              <a:rPr lang="en-US" dirty="0" err="1" smtClean="0"/>
              <a:t>araştırması</a:t>
            </a:r>
            <a:r>
              <a:rPr lang="en-US" dirty="0" smtClean="0"/>
              <a:t> </a:t>
            </a:r>
            <a:r>
              <a:rPr lang="en-US" dirty="0" err="1" smtClean="0"/>
              <a:t>aslında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b="1" dirty="0" err="1" smtClean="0"/>
              <a:t>üslup</a:t>
            </a:r>
            <a:r>
              <a:rPr lang="en-US" b="1" dirty="0" smtClean="0"/>
              <a:t> </a:t>
            </a:r>
            <a:r>
              <a:rPr lang="en-US" b="1" dirty="0" err="1" smtClean="0"/>
              <a:t>araştırmasıdır</a:t>
            </a:r>
            <a:r>
              <a:rPr lang="en-US" b="1" dirty="0" smtClean="0"/>
              <a:t>. </a:t>
            </a:r>
            <a:r>
              <a:rPr lang="en-US" b="1" dirty="0" err="1" smtClean="0"/>
              <a:t>Bir</a:t>
            </a:r>
            <a:r>
              <a:rPr lang="en-US" b="1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biçimini</a:t>
            </a:r>
            <a:r>
              <a:rPr lang="en-US" dirty="0" smtClean="0"/>
              <a:t> </a:t>
            </a:r>
            <a:r>
              <a:rPr lang="en-US" dirty="0" err="1" smtClean="0"/>
              <a:t>incelemek</a:t>
            </a:r>
            <a:r>
              <a:rPr lang="en-US" dirty="0" smtClean="0"/>
              <a:t>, </a:t>
            </a:r>
            <a:r>
              <a:rPr lang="en-US" dirty="0" err="1" smtClean="0"/>
              <a:t>yazarın</a:t>
            </a:r>
            <a:r>
              <a:rPr lang="en-US" dirty="0" smtClean="0"/>
              <a:t> </a:t>
            </a:r>
            <a:r>
              <a:rPr lang="en-US" dirty="0" err="1" smtClean="0"/>
              <a:t>üslûbunu</a:t>
            </a:r>
            <a:r>
              <a:rPr lang="en-US" dirty="0" smtClean="0"/>
              <a:t> </a:t>
            </a:r>
            <a:r>
              <a:rPr lang="en-US" dirty="0" err="1" smtClean="0"/>
              <a:t>incelemek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 </a:t>
            </a:r>
            <a:r>
              <a:rPr lang="en-US" dirty="0" err="1" smtClean="0"/>
              <a:t>Üslup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 </a:t>
            </a:r>
            <a:r>
              <a:rPr lang="en-US" dirty="0" err="1" smtClean="0"/>
              <a:t>Üslup</a:t>
            </a:r>
            <a:r>
              <a:rPr lang="en-US" dirty="0" smtClean="0"/>
              <a:t> </a:t>
            </a:r>
            <a:r>
              <a:rPr lang="en-US" dirty="0" err="1" smtClean="0"/>
              <a:t>yazış</a:t>
            </a:r>
            <a:r>
              <a:rPr lang="en-US" dirty="0" smtClean="0"/>
              <a:t> </a:t>
            </a:r>
            <a:r>
              <a:rPr lang="en-US" dirty="0" err="1" smtClean="0"/>
              <a:t>tarzıdır</a:t>
            </a:r>
            <a:r>
              <a:rPr lang="en-US" dirty="0" smtClean="0"/>
              <a:t>, </a:t>
            </a:r>
            <a:r>
              <a:rPr lang="en-US" dirty="0" err="1" smtClean="0"/>
              <a:t>içeriğin</a:t>
            </a:r>
            <a:r>
              <a:rPr lang="en-US" dirty="0" smtClean="0"/>
              <a:t> </a:t>
            </a:r>
            <a:r>
              <a:rPr lang="en-US" dirty="0" err="1" smtClean="0"/>
              <a:t>biçime</a:t>
            </a:r>
            <a:r>
              <a:rPr lang="en-US" dirty="0" smtClean="0"/>
              <a:t> </a:t>
            </a:r>
            <a:r>
              <a:rPr lang="en-US" dirty="0" err="1" smtClean="0"/>
              <a:t>dönüşmesidir</a:t>
            </a:r>
            <a:r>
              <a:rPr lang="en-US" dirty="0" smtClean="0"/>
              <a:t>. Bu </a:t>
            </a:r>
            <a:r>
              <a:rPr lang="en-US" dirty="0" err="1" smtClean="0"/>
              <a:t>ise</a:t>
            </a:r>
            <a:r>
              <a:rPr lang="en-US" dirty="0" smtClean="0"/>
              <a:t>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anlamına</a:t>
            </a:r>
            <a:r>
              <a:rPr lang="en-US" dirty="0" smtClean="0"/>
              <a:t>, </a:t>
            </a:r>
            <a:r>
              <a:rPr lang="en-US" dirty="0" err="1" smtClean="0"/>
              <a:t>hakikî</a:t>
            </a:r>
            <a:r>
              <a:rPr lang="en-US" dirty="0" smtClean="0"/>
              <a:t> </a:t>
            </a:r>
            <a:r>
              <a:rPr lang="en-US" dirty="0" err="1" smtClean="0"/>
              <a:t>anlamına</a:t>
            </a:r>
            <a:r>
              <a:rPr lang="en-US" dirty="0" smtClean="0"/>
              <a:t> </a:t>
            </a:r>
            <a:r>
              <a:rPr lang="en-US" dirty="0" err="1" smtClean="0"/>
              <a:t>biçimden</a:t>
            </a:r>
            <a:r>
              <a:rPr lang="en-US" dirty="0" smtClean="0"/>
              <a:t> </a:t>
            </a:r>
            <a:r>
              <a:rPr lang="en-US" dirty="0" err="1" smtClean="0"/>
              <a:t>doğan</a:t>
            </a:r>
            <a:r>
              <a:rPr lang="en-US" dirty="0" smtClean="0"/>
              <a:t> </a:t>
            </a:r>
            <a:r>
              <a:rPr lang="en-US" dirty="0" err="1" smtClean="0"/>
              <a:t>çağrışımsal</a:t>
            </a:r>
            <a:r>
              <a:rPr lang="en-US" dirty="0" smtClean="0"/>
              <a:t> </a:t>
            </a:r>
            <a:r>
              <a:rPr lang="en-US" dirty="0" err="1" smtClean="0"/>
              <a:t>anlamlar</a:t>
            </a:r>
            <a:r>
              <a:rPr lang="en-US" dirty="0" smtClean="0"/>
              <a:t> </a:t>
            </a:r>
            <a:r>
              <a:rPr lang="en-US" dirty="0" err="1" smtClean="0"/>
              <a:t>ilave</a:t>
            </a:r>
            <a:r>
              <a:rPr lang="en-US" dirty="0" smtClean="0"/>
              <a:t> </a:t>
            </a:r>
            <a:r>
              <a:rPr lang="en-US" dirty="0" err="1" smtClean="0"/>
              <a:t>etmek</a:t>
            </a:r>
            <a:r>
              <a:rPr lang="en-US" dirty="0" smtClean="0"/>
              <a:t> </a:t>
            </a:r>
            <a:r>
              <a:rPr lang="en-US" dirty="0" err="1" smtClean="0"/>
              <a:t>demektir</a:t>
            </a:r>
            <a:r>
              <a:rPr lang="en-US" dirty="0" smtClean="0"/>
              <a:t>.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mesajın</a:t>
            </a:r>
            <a:r>
              <a:rPr lang="en-US" dirty="0" smtClean="0"/>
              <a:t>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b="1" dirty="0" err="1" smtClean="0"/>
              <a:t>estetik</a:t>
            </a:r>
            <a:r>
              <a:rPr lang="en-US" b="1" dirty="0" smtClean="0"/>
              <a:t> </a:t>
            </a:r>
            <a:r>
              <a:rPr lang="en-US" b="1" dirty="0" err="1" smtClean="0"/>
              <a:t>değer</a:t>
            </a:r>
            <a:r>
              <a:rPr lang="en-US" b="1" dirty="0" smtClean="0"/>
              <a:t> </a:t>
            </a:r>
            <a:r>
              <a:rPr lang="en-US" b="1" dirty="0" err="1" smtClean="0"/>
              <a:t>kazanmasıdır</a:t>
            </a:r>
            <a:r>
              <a:rPr lang="en-US" b="1" dirty="0" smtClean="0"/>
              <a:t>. </a:t>
            </a:r>
            <a:r>
              <a:rPr lang="en-US" b="1" dirty="0" err="1" smtClean="0"/>
              <a:t>Aynı</a:t>
            </a:r>
            <a:r>
              <a:rPr lang="en-US" b="1" dirty="0" smtClean="0"/>
              <a:t> </a:t>
            </a:r>
            <a:r>
              <a:rPr lang="en-US" b="1" dirty="0" err="1" smtClean="0"/>
              <a:t>fikir</a:t>
            </a:r>
            <a:r>
              <a:rPr lang="en-US" b="1" dirty="0" smtClean="0"/>
              <a:t>, </a:t>
            </a:r>
            <a:r>
              <a:rPr lang="en-US" b="1" dirty="0" err="1" smtClean="0"/>
              <a:t>aynı</a:t>
            </a:r>
            <a:r>
              <a:rPr lang="en-US" b="1" dirty="0" smtClean="0"/>
              <a:t> </a:t>
            </a:r>
            <a:r>
              <a:rPr lang="en-US" b="1" dirty="0" err="1" smtClean="0"/>
              <a:t>düşünce</a:t>
            </a:r>
            <a:r>
              <a:rPr lang="en-US" b="1" dirty="0" smtClean="0"/>
              <a:t> </a:t>
            </a:r>
            <a:r>
              <a:rPr lang="en-US" b="1" dirty="0" err="1" smtClean="0"/>
              <a:t>bilindiği</a:t>
            </a:r>
            <a:r>
              <a:rPr lang="en-US" b="1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biçimlerde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. Bu </a:t>
            </a:r>
            <a:r>
              <a:rPr lang="en-US" dirty="0" err="1" smtClean="0"/>
              <a:t>olay</a:t>
            </a:r>
            <a:r>
              <a:rPr lang="en-US" dirty="0" smtClean="0"/>
              <a:t>,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içeriğin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biçimler</a:t>
            </a:r>
            <a:r>
              <a:rPr lang="en-US" dirty="0" smtClean="0"/>
              <a:t> </a:t>
            </a:r>
            <a:r>
              <a:rPr lang="en-US" dirty="0" err="1" smtClean="0"/>
              <a:t>kazandığını</a:t>
            </a:r>
            <a:r>
              <a:rPr lang="en-US" dirty="0" smtClean="0"/>
              <a:t> </a:t>
            </a:r>
            <a:r>
              <a:rPr lang="en-US" dirty="0" err="1" smtClean="0"/>
              <a:t>gösterir</a:t>
            </a:r>
            <a:r>
              <a:rPr lang="en-US" dirty="0" smtClean="0"/>
              <a:t>. </a:t>
            </a:r>
            <a:r>
              <a:rPr lang="en-US" dirty="0" err="1" smtClean="0"/>
              <a:t>Mesela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çay</a:t>
            </a:r>
            <a:r>
              <a:rPr lang="en-US" dirty="0" smtClean="0"/>
              <a:t> </a:t>
            </a:r>
            <a:r>
              <a:rPr lang="en-US" dirty="0" err="1" smtClean="0"/>
              <a:t>bahçesinde</a:t>
            </a:r>
            <a:r>
              <a:rPr lang="en-US" dirty="0" smtClean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müşterinin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garsondan</a:t>
            </a:r>
            <a:r>
              <a:rPr lang="en-US" dirty="0" smtClean="0"/>
              <a:t> </a:t>
            </a:r>
            <a:r>
              <a:rPr lang="en-US" dirty="0" err="1" smtClean="0"/>
              <a:t>çay</a:t>
            </a:r>
            <a:r>
              <a:rPr lang="en-US" dirty="0" smtClean="0"/>
              <a:t> </a:t>
            </a:r>
            <a:r>
              <a:rPr lang="en-US" dirty="0" err="1" smtClean="0"/>
              <a:t>istediğini</a:t>
            </a:r>
            <a:r>
              <a:rPr lang="en-US" dirty="0" smtClean="0"/>
              <a:t> </a:t>
            </a:r>
            <a:r>
              <a:rPr lang="en-US" dirty="0" err="1" smtClean="0"/>
              <a:t>düşünelim</a:t>
            </a:r>
            <a:r>
              <a:rPr lang="en-US" dirty="0" smtClean="0"/>
              <a:t>: </a:t>
            </a:r>
            <a:r>
              <a:rPr lang="en-US" dirty="0" err="1" smtClean="0"/>
              <a:t>Üçünün</a:t>
            </a:r>
            <a:r>
              <a:rPr lang="en-US" dirty="0" smtClean="0"/>
              <a:t> de </a:t>
            </a:r>
            <a:r>
              <a:rPr lang="en-US" dirty="0" err="1" smtClean="0"/>
              <a:t>garsona</a:t>
            </a:r>
            <a:r>
              <a:rPr lang="en-US" dirty="0" smtClean="0"/>
              <a:t> </a:t>
            </a:r>
            <a:r>
              <a:rPr lang="en-US" dirty="0" err="1" smtClean="0"/>
              <a:t>vereceği</a:t>
            </a:r>
            <a:r>
              <a:rPr lang="en-US" dirty="0" smtClean="0"/>
              <a:t> </a:t>
            </a:r>
            <a:r>
              <a:rPr lang="en-US" dirty="0" err="1" smtClean="0"/>
              <a:t>mesaj</a:t>
            </a:r>
            <a:r>
              <a:rPr lang="en-US" dirty="0" smtClean="0"/>
              <a:t> </a:t>
            </a:r>
            <a:r>
              <a:rPr lang="en-US" dirty="0" err="1" smtClean="0"/>
              <a:t>aynıdır</a:t>
            </a:r>
            <a:r>
              <a:rPr lang="en-US" dirty="0" smtClean="0"/>
              <a:t>: “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çay</a:t>
            </a:r>
            <a:r>
              <a:rPr lang="en-US" dirty="0" smtClean="0"/>
              <a:t> </a:t>
            </a:r>
            <a:r>
              <a:rPr lang="en-US" dirty="0" err="1" smtClean="0"/>
              <a:t>istiyorum</a:t>
            </a:r>
            <a:r>
              <a:rPr lang="en-US" dirty="0" smtClean="0"/>
              <a:t>” </a:t>
            </a:r>
            <a:r>
              <a:rPr lang="en-US" dirty="0" err="1" smtClean="0"/>
              <a:t>Fakat</a:t>
            </a:r>
            <a:r>
              <a:rPr lang="en-US" dirty="0" smtClean="0"/>
              <a:t> </a:t>
            </a:r>
            <a:r>
              <a:rPr lang="en-US" dirty="0" err="1" smtClean="0"/>
              <a:t>müşterilerin</a:t>
            </a:r>
            <a:r>
              <a:rPr lang="en-US" dirty="0" smtClean="0"/>
              <a:t> her </a:t>
            </a:r>
            <a:r>
              <a:rPr lang="en-US" dirty="0" err="1" smtClean="0"/>
              <a:t>biri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mesajı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üslubunda</a:t>
            </a:r>
            <a:r>
              <a:rPr lang="en-US" dirty="0" smtClean="0"/>
              <a:t> </a:t>
            </a:r>
            <a:r>
              <a:rPr lang="en-US" dirty="0" err="1" smtClean="0"/>
              <a:t>verecektir</a:t>
            </a:r>
            <a:r>
              <a:rPr lang="en-US" dirty="0" smtClean="0"/>
              <a:t>: </a:t>
            </a:r>
            <a:r>
              <a:rPr lang="en-US" dirty="0" err="1" smtClean="0"/>
              <a:t>Birisi</a:t>
            </a:r>
            <a:r>
              <a:rPr lang="en-US" dirty="0" smtClean="0"/>
              <a:t> “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çay</a:t>
            </a:r>
            <a:r>
              <a:rPr lang="en-US" dirty="0" smtClean="0"/>
              <a:t>!”, </a:t>
            </a:r>
            <a:r>
              <a:rPr lang="en-US" dirty="0" err="1" smtClean="0"/>
              <a:t>diğeri</a:t>
            </a:r>
            <a:r>
              <a:rPr lang="en-US" dirty="0" smtClean="0"/>
              <a:t> “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tavşan</a:t>
            </a:r>
            <a:r>
              <a:rPr lang="en-US" dirty="0" smtClean="0"/>
              <a:t> </a:t>
            </a:r>
            <a:r>
              <a:rPr lang="en-US" dirty="0" err="1" smtClean="0"/>
              <a:t>kanı</a:t>
            </a:r>
            <a:r>
              <a:rPr lang="en-US" dirty="0" smtClean="0"/>
              <a:t>!”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diğeri</a:t>
            </a:r>
            <a:r>
              <a:rPr lang="en-US" dirty="0" smtClean="0"/>
              <a:t> “</a:t>
            </a:r>
            <a:r>
              <a:rPr lang="en-US" dirty="0" err="1" smtClean="0"/>
              <a:t>Bana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demli</a:t>
            </a:r>
            <a:r>
              <a:rPr lang="en-US" dirty="0" smtClean="0"/>
              <a:t>!” </a:t>
            </a:r>
            <a:r>
              <a:rPr lang="en-US" dirty="0" err="1" smtClean="0"/>
              <a:t>diyebilir</a:t>
            </a:r>
            <a:r>
              <a:rPr lang="en-US" dirty="0" smtClean="0"/>
              <a:t>.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mesaj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cümlelerde</a:t>
            </a:r>
            <a:r>
              <a:rPr lang="en-US" dirty="0" smtClean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biçime</a:t>
            </a:r>
            <a:r>
              <a:rPr lang="en-US" dirty="0" smtClean="0"/>
              <a:t>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ayrı</a:t>
            </a:r>
            <a:r>
              <a:rPr lang="en-US" dirty="0" smtClean="0"/>
              <a:t> </a:t>
            </a:r>
            <a:r>
              <a:rPr lang="en-US" dirty="0" err="1" smtClean="0"/>
              <a:t>üslûba</a:t>
            </a:r>
            <a:r>
              <a:rPr lang="en-US" dirty="0" smtClean="0"/>
              <a:t> </a:t>
            </a:r>
            <a:r>
              <a:rPr lang="en-US" dirty="0" err="1" smtClean="0"/>
              <a:t>kavuşmuştur</a:t>
            </a:r>
            <a:r>
              <a:rPr lang="en-US" dirty="0" smtClean="0"/>
              <a:t>. Bu </a:t>
            </a:r>
            <a:r>
              <a:rPr lang="en-US" dirty="0" err="1" smtClean="0"/>
              <a:t>cümleler</a:t>
            </a:r>
            <a:r>
              <a:rPr lang="en-US" dirty="0" smtClean="0"/>
              <a:t>,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çağrışımlara</a:t>
            </a:r>
            <a:r>
              <a:rPr lang="en-US" dirty="0" smtClean="0"/>
              <a:t> </a:t>
            </a:r>
            <a:r>
              <a:rPr lang="en-US" dirty="0" err="1" smtClean="0"/>
              <a:t>sahiptir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mesaj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çağrışımlarla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yönünden</a:t>
            </a:r>
            <a:r>
              <a:rPr lang="en-US" dirty="0" smtClean="0"/>
              <a:t> </a:t>
            </a:r>
            <a:r>
              <a:rPr lang="en-US" dirty="0" err="1" smtClean="0"/>
              <a:t>zenginleşir</a:t>
            </a:r>
            <a:r>
              <a:rPr lang="en-US" dirty="0" smtClean="0"/>
              <a:t>. </a:t>
            </a:r>
            <a:r>
              <a:rPr lang="en-US" dirty="0" err="1" smtClean="0"/>
              <a:t>İçerik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biçim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kağıdın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yüzü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birbirinden</a:t>
            </a:r>
            <a:r>
              <a:rPr lang="en-US" dirty="0" smtClean="0"/>
              <a:t> </a:t>
            </a:r>
            <a:r>
              <a:rPr lang="en-US" dirty="0" err="1" smtClean="0"/>
              <a:t>ayrılamaz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her </a:t>
            </a:r>
            <a:r>
              <a:rPr lang="en-US" dirty="0" err="1" smtClean="0"/>
              <a:t>ikisinin</a:t>
            </a:r>
            <a:r>
              <a:rPr lang="en-US" dirty="0" smtClean="0"/>
              <a:t> de </a:t>
            </a:r>
            <a:r>
              <a:rPr lang="en-US" dirty="0" err="1" smtClean="0"/>
              <a:t>metnin</a:t>
            </a:r>
            <a:r>
              <a:rPr lang="en-US" dirty="0" smtClean="0"/>
              <a:t> </a:t>
            </a:r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n-US" dirty="0" err="1" smtClean="0"/>
              <a:t>anlamında</a:t>
            </a:r>
            <a:r>
              <a:rPr lang="en-US" dirty="0" smtClean="0"/>
              <a:t> </a:t>
            </a:r>
            <a:r>
              <a:rPr lang="en-US" dirty="0" err="1" smtClean="0"/>
              <a:t>katkıları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323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Akış</vt:lpstr>
      <vt:lpstr>ELEŞTİRİ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2020-10-06T18:51:28Z</dcterms:modified>
</cp:coreProperties>
</file>