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3" r:id="rId4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Biçim analizi, ilgili bilim dallarına göre de </a:t>
            </a:r>
            <a:r>
              <a:rPr lang="en-US" dirty="0" err="1" smtClean="0"/>
              <a:t>sınıflandırılabilir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</a:t>
            </a:r>
            <a:r>
              <a:rPr lang="en-US" dirty="0" err="1" smtClean="0"/>
              <a:t>Sözlük</a:t>
            </a:r>
            <a:r>
              <a:rPr lang="en-US" dirty="0" smtClean="0"/>
              <a:t>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r>
              <a:rPr lang="en-US" dirty="0" smtClean="0"/>
              <a:t>: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r>
              <a:rPr lang="en-US" dirty="0" smtClean="0"/>
              <a:t>, </a:t>
            </a:r>
            <a:r>
              <a:rPr lang="en-US" dirty="0" err="1" smtClean="0"/>
              <a:t>dil</a:t>
            </a:r>
            <a:endParaRPr lang="en-US" dirty="0" smtClean="0"/>
          </a:p>
          <a:p>
            <a:r>
              <a:rPr lang="en-US" dirty="0" err="1" smtClean="0"/>
              <a:t>seviyesi</a:t>
            </a:r>
            <a:r>
              <a:rPr lang="en-US" dirty="0" smtClean="0"/>
              <a:t>,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anlamlar</a:t>
            </a:r>
            <a:r>
              <a:rPr lang="en-US" dirty="0" smtClean="0"/>
              <a:t>, </a:t>
            </a:r>
            <a:r>
              <a:rPr lang="en-US" dirty="0" err="1" smtClean="0"/>
              <a:t>modalizatörler</a:t>
            </a:r>
            <a:r>
              <a:rPr lang="en-US" dirty="0" smtClean="0"/>
              <a:t> vb.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Retorik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r>
              <a:rPr lang="en-US" dirty="0" smtClean="0"/>
              <a:t>: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sanatları</a:t>
            </a:r>
            <a:r>
              <a:rPr lang="en-US" dirty="0" smtClean="0"/>
              <a:t>...</a:t>
            </a:r>
          </a:p>
          <a:p>
            <a:r>
              <a:rPr lang="en-US" dirty="0" smtClean="0"/>
              <a:t>3- </a:t>
            </a:r>
            <a:r>
              <a:rPr lang="en-US" dirty="0" err="1" smtClean="0"/>
              <a:t>Dilbilgisi</a:t>
            </a:r>
            <a:r>
              <a:rPr lang="en-US" dirty="0" smtClean="0"/>
              <a:t> </a:t>
            </a:r>
            <a:r>
              <a:rPr lang="en-US" dirty="0" err="1" smtClean="0"/>
              <a:t>incelemesi</a:t>
            </a:r>
            <a:r>
              <a:rPr lang="en-US" dirty="0" smtClean="0"/>
              <a:t>: </a:t>
            </a:r>
            <a:r>
              <a:rPr lang="en-US" dirty="0" err="1" smtClean="0"/>
              <a:t>Cümle</a:t>
            </a:r>
            <a:r>
              <a:rPr lang="en-US" dirty="0" smtClean="0"/>
              <a:t> </a:t>
            </a:r>
            <a:r>
              <a:rPr lang="en-US" dirty="0" err="1" smtClean="0"/>
              <a:t>tipleri</a:t>
            </a:r>
            <a:r>
              <a:rPr lang="en-US" dirty="0" smtClean="0"/>
              <a:t>, </a:t>
            </a:r>
            <a:r>
              <a:rPr lang="en-US" dirty="0" err="1" smtClean="0"/>
              <a:t>zaman</a:t>
            </a:r>
            <a:endParaRPr lang="en-US" dirty="0" smtClean="0"/>
          </a:p>
          <a:p>
            <a:r>
              <a:rPr lang="en-US" dirty="0" err="1" smtClean="0"/>
              <a:t>değerleri</a:t>
            </a:r>
            <a:r>
              <a:rPr lang="en-US" dirty="0" smtClean="0"/>
              <a:t>, </a:t>
            </a:r>
            <a:r>
              <a:rPr lang="en-US" dirty="0" err="1" smtClean="0"/>
              <a:t>noktalama</a:t>
            </a:r>
            <a:r>
              <a:rPr lang="en-US" dirty="0" smtClean="0"/>
              <a:t>...</a:t>
            </a:r>
          </a:p>
          <a:p>
            <a:r>
              <a:rPr lang="en-US" dirty="0" smtClean="0"/>
              <a:t>4- </a:t>
            </a:r>
            <a:r>
              <a:rPr lang="en-US" dirty="0" err="1" smtClean="0"/>
              <a:t>Poetik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r>
              <a:rPr lang="en-US" dirty="0" smtClean="0"/>
              <a:t>: </a:t>
            </a:r>
            <a:r>
              <a:rPr lang="en-US" dirty="0" err="1" smtClean="0"/>
              <a:t>Ahenk</a:t>
            </a:r>
            <a:r>
              <a:rPr lang="en-US" dirty="0" smtClean="0"/>
              <a:t>, </a:t>
            </a:r>
            <a:r>
              <a:rPr lang="en-US" dirty="0" err="1" smtClean="0"/>
              <a:t>ritim</a:t>
            </a:r>
            <a:r>
              <a:rPr lang="en-US" dirty="0" smtClean="0"/>
              <a:t>, </a:t>
            </a:r>
            <a:r>
              <a:rPr lang="en-US" dirty="0" err="1" smtClean="0"/>
              <a:t>mısralaştırma</a:t>
            </a:r>
            <a:endParaRPr lang="en-US" dirty="0" smtClean="0"/>
          </a:p>
          <a:p>
            <a:r>
              <a:rPr lang="en-US" dirty="0" err="1" smtClean="0"/>
              <a:t>teknikleri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/>
              <a:t>METİN ANALİZİ İÇİN BİR SORGULAMA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PLANI:</a:t>
            </a:r>
          </a:p>
          <a:p>
            <a:pPr algn="just"/>
            <a:r>
              <a:rPr lang="en-US" dirty="0" err="1" smtClean="0"/>
              <a:t>Aşağıda</a:t>
            </a:r>
            <a:r>
              <a:rPr lang="en-US" dirty="0" smtClean="0"/>
              <a:t> </a:t>
            </a:r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analizlerinde</a:t>
            </a:r>
            <a:r>
              <a:rPr lang="en-US" dirty="0" smtClean="0"/>
              <a:t> </a:t>
            </a:r>
            <a:r>
              <a:rPr lang="en-US" dirty="0" err="1" smtClean="0"/>
              <a:t>yararlı</a:t>
            </a:r>
            <a:r>
              <a:rPr lang="en-US" dirty="0" smtClean="0"/>
              <a:t> </a:t>
            </a:r>
            <a:r>
              <a:rPr lang="en-US" dirty="0" err="1" smtClean="0"/>
              <a:t>olabilecek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endParaRPr lang="en-US" dirty="0" smtClean="0"/>
          </a:p>
          <a:p>
            <a:pPr algn="just"/>
            <a:r>
              <a:rPr lang="en-US" dirty="0" err="1" smtClean="0"/>
              <a:t>sorgulama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sunuyoruz</a:t>
            </a:r>
            <a:r>
              <a:rPr lang="en-US" dirty="0" smtClean="0"/>
              <a:t>. Bu </a:t>
            </a:r>
            <a:r>
              <a:rPr lang="en-US" dirty="0" err="1" smtClean="0"/>
              <a:t>tablonun</a:t>
            </a:r>
            <a:r>
              <a:rPr lang="en-US" dirty="0" smtClean="0"/>
              <a:t> </a:t>
            </a:r>
            <a:r>
              <a:rPr lang="en-US" b="1" dirty="0" smtClean="0"/>
              <a:t>tam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eksiksiz</a:t>
            </a:r>
            <a:r>
              <a:rPr lang="en-US" b="1" dirty="0" smtClean="0"/>
              <a:t> </a:t>
            </a:r>
            <a:r>
              <a:rPr lang="en-US" b="1" dirty="0" err="1" smtClean="0"/>
              <a:t>olduğu</a:t>
            </a:r>
            <a:endParaRPr lang="en-US" b="1" dirty="0" smtClean="0"/>
          </a:p>
          <a:p>
            <a:pPr algn="just"/>
            <a:r>
              <a:rPr lang="en-US" b="1" dirty="0" err="1" smtClean="0"/>
              <a:t>düşünülmemelidir</a:t>
            </a:r>
            <a:r>
              <a:rPr lang="en-US" b="1" dirty="0" smtClean="0"/>
              <a:t>. </a:t>
            </a:r>
            <a:r>
              <a:rPr lang="en-US" b="1" dirty="0" err="1" smtClean="0"/>
              <a:t>Metin</a:t>
            </a:r>
            <a:r>
              <a:rPr lang="en-US" b="1" dirty="0" smtClean="0"/>
              <a:t> </a:t>
            </a:r>
            <a:r>
              <a:rPr lang="en-US" b="1" dirty="0" err="1" smtClean="0"/>
              <a:t>tipleri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türleri</a:t>
            </a:r>
            <a:r>
              <a:rPr lang="en-US" b="1" dirty="0" smtClean="0"/>
              <a:t> </a:t>
            </a:r>
            <a:r>
              <a:rPr lang="en-US" b="1" dirty="0" err="1" smtClean="0"/>
              <a:t>çok</a:t>
            </a:r>
            <a:r>
              <a:rPr lang="en-US" b="1" dirty="0" smtClean="0"/>
              <a:t> </a:t>
            </a:r>
            <a:r>
              <a:rPr lang="en-US" b="1" dirty="0" err="1" smtClean="0"/>
              <a:t>çeşitlidir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endParaRPr lang="en-US" b="1" dirty="0" smtClean="0"/>
          </a:p>
          <a:p>
            <a:pPr algn="just"/>
            <a:r>
              <a:rPr lang="en-US" dirty="0" err="1" smtClean="0"/>
              <a:t>bunların</a:t>
            </a:r>
            <a:r>
              <a:rPr lang="en-US" dirty="0" smtClean="0"/>
              <a:t> her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kendisine</a:t>
            </a:r>
            <a:r>
              <a:rPr lang="en-US" dirty="0" smtClean="0"/>
              <a:t> </a:t>
            </a:r>
            <a:r>
              <a:rPr lang="en-US" dirty="0" err="1" smtClean="0"/>
              <a:t>özgü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,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sorgulama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endParaRPr lang="en-US" dirty="0" smtClean="0"/>
          </a:p>
          <a:p>
            <a:pPr algn="just"/>
            <a:r>
              <a:rPr lang="en-US" dirty="0" err="1" smtClean="0"/>
              <a:t>gerektirir</a:t>
            </a:r>
            <a:r>
              <a:rPr lang="en-US" dirty="0" smtClean="0"/>
              <a:t>. </a:t>
            </a:r>
            <a:r>
              <a:rPr lang="en-US" dirty="0" err="1" smtClean="0"/>
              <a:t>Verdiğimiz</a:t>
            </a:r>
            <a:r>
              <a:rPr lang="en-US" dirty="0" smtClean="0"/>
              <a:t> </a:t>
            </a:r>
            <a:r>
              <a:rPr lang="en-US" dirty="0" err="1" smtClean="0"/>
              <a:t>sorgulama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b="1" dirty="0" err="1" smtClean="0"/>
              <a:t>sadece</a:t>
            </a:r>
            <a:r>
              <a:rPr lang="en-US" b="1" dirty="0" smtClean="0"/>
              <a:t> </a:t>
            </a:r>
            <a:r>
              <a:rPr lang="en-US" b="1" dirty="0" err="1" smtClean="0"/>
              <a:t>basit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örnek</a:t>
            </a:r>
            <a:endParaRPr lang="en-US" b="1" dirty="0" smtClean="0"/>
          </a:p>
          <a:p>
            <a:pPr algn="just"/>
            <a:r>
              <a:rPr lang="en-US" dirty="0" err="1" smtClean="0"/>
              <a:t>niteliğindedir</a:t>
            </a:r>
            <a:r>
              <a:rPr lang="en-US" dirty="0" smtClean="0"/>
              <a:t>, </a:t>
            </a:r>
            <a:r>
              <a:rPr lang="en-US" dirty="0" err="1" smtClean="0"/>
              <a:t>analizin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aşamalarını</a:t>
            </a:r>
            <a:r>
              <a:rPr lang="en-US" dirty="0" smtClean="0"/>
              <a:t> </a:t>
            </a:r>
            <a:r>
              <a:rPr lang="en-US" dirty="0" err="1" smtClean="0"/>
              <a:t>içermemektedir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önemle</a:t>
            </a:r>
            <a:r>
              <a:rPr lang="en-US" dirty="0" smtClean="0"/>
              <a:t> </a:t>
            </a:r>
            <a:r>
              <a:rPr lang="en-US" dirty="0" err="1" smtClean="0"/>
              <a:t>belirtmeliyiz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her </a:t>
            </a:r>
            <a:r>
              <a:rPr lang="en-US" dirty="0" err="1" smtClean="0"/>
              <a:t>metne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soruların</a:t>
            </a:r>
            <a:endParaRPr lang="en-US" dirty="0" smtClean="0"/>
          </a:p>
          <a:p>
            <a:pPr algn="just"/>
            <a:r>
              <a:rPr lang="en-US" dirty="0" err="1" smtClean="0"/>
              <a:t>tamamını</a:t>
            </a:r>
            <a:r>
              <a:rPr lang="en-US" dirty="0" smtClean="0"/>
              <a:t> </a:t>
            </a:r>
            <a:r>
              <a:rPr lang="en-US" dirty="0" err="1" smtClean="0"/>
              <a:t>yöneltmek</a:t>
            </a:r>
            <a:r>
              <a:rPr lang="en-US" dirty="0" smtClean="0"/>
              <a:t> de </a:t>
            </a:r>
            <a:r>
              <a:rPr lang="en-US" dirty="0" err="1" smtClean="0"/>
              <a:t>gerekmeyebilir</a:t>
            </a:r>
            <a:r>
              <a:rPr lang="en-US" dirty="0" smtClean="0"/>
              <a:t>,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niteliğine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endParaRPr lang="en-US" dirty="0" smtClean="0"/>
          </a:p>
          <a:p>
            <a:pPr algn="just"/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sormak</a:t>
            </a:r>
            <a:r>
              <a:rPr lang="en-US" dirty="0" smtClean="0"/>
              <a:t> </a:t>
            </a:r>
            <a:r>
              <a:rPr lang="en-US" dirty="0" err="1" smtClean="0"/>
              <a:t>gerekebilir</a:t>
            </a:r>
            <a:r>
              <a:rPr lang="en-US" dirty="0" smtClean="0"/>
              <a:t>. Buna </a:t>
            </a:r>
            <a:r>
              <a:rPr lang="en-US" dirty="0" err="1" smtClean="0"/>
              <a:t>araştırmacı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verecektir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incelemelerinde</a:t>
            </a:r>
            <a:r>
              <a:rPr lang="en-US" dirty="0" smtClean="0"/>
              <a:t> </a:t>
            </a:r>
            <a:r>
              <a:rPr lang="en-US" dirty="0" err="1" smtClean="0"/>
              <a:t>sorduğumuz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, </a:t>
            </a:r>
            <a:r>
              <a:rPr lang="en-US" dirty="0" err="1" smtClean="0"/>
              <a:t>metnin</a:t>
            </a:r>
            <a:endParaRPr lang="en-US" dirty="0" smtClean="0"/>
          </a:p>
          <a:p>
            <a:pPr algn="just"/>
            <a:r>
              <a:rPr lang="en-US" dirty="0" err="1" smtClean="0"/>
              <a:t>analizine</a:t>
            </a:r>
            <a:r>
              <a:rPr lang="en-US" dirty="0" smtClean="0"/>
              <a:t> </a:t>
            </a:r>
            <a:r>
              <a:rPr lang="en-US" dirty="0" err="1" smtClean="0"/>
              <a:t>katkı</a:t>
            </a:r>
            <a:r>
              <a:rPr lang="en-US" dirty="0" smtClean="0"/>
              <a:t> </a:t>
            </a:r>
            <a:r>
              <a:rPr lang="en-US" dirty="0" err="1" smtClean="0"/>
              <a:t>sağlamayabilir</a:t>
            </a:r>
            <a:r>
              <a:rPr lang="en-US" dirty="0" smtClean="0"/>
              <a:t>.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endParaRPr lang="en-US" dirty="0" smtClean="0"/>
          </a:p>
          <a:p>
            <a:pPr algn="just"/>
            <a:r>
              <a:rPr lang="en-US" dirty="0" err="1" smtClean="0"/>
              <a:t>değerlendirilmesi</a:t>
            </a:r>
            <a:r>
              <a:rPr lang="en-US" dirty="0" smtClean="0"/>
              <a:t> </a:t>
            </a:r>
            <a:r>
              <a:rPr lang="en-US" dirty="0" err="1" smtClean="0"/>
              <a:t>aşamasında</a:t>
            </a:r>
            <a:r>
              <a:rPr lang="en-US" dirty="0" smtClean="0"/>
              <a:t> </a:t>
            </a:r>
            <a:r>
              <a:rPr lang="en-US" dirty="0" err="1" smtClean="0"/>
              <a:t>onlardan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etmeğe</a:t>
            </a:r>
            <a:endParaRPr lang="en-US" dirty="0" smtClean="0"/>
          </a:p>
          <a:p>
            <a:pPr algn="just"/>
            <a:r>
              <a:rPr lang="en-US" dirty="0" err="1" smtClean="0"/>
              <a:t>gerek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3510</TotalTime>
  <Words>165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Akış</vt:lpstr>
      <vt:lpstr>ELEŞTİRİ</vt:lpstr>
      <vt:lpstr>Biçim analizi, ilgili bilim dallarına göre de sınıflandırılabilir:</vt:lpstr>
      <vt:lpstr> METİN ANALİZİ İÇİN BİR SORGULAMA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2020-10-06T18:53:23Z</dcterms:modified>
</cp:coreProperties>
</file>