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I. METNİN TANIMLANMASI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METNİN TANIMLANMASI (</a:t>
            </a:r>
            <a:r>
              <a:rPr lang="en-US" b="1" dirty="0" err="1" smtClean="0"/>
              <a:t>paratexte</a:t>
            </a:r>
            <a:r>
              <a:rPr lang="en-US" b="1" dirty="0" smtClean="0"/>
              <a:t>) : </a:t>
            </a:r>
            <a:r>
              <a:rPr lang="en-US" b="1" dirty="0" err="1" smtClean="0"/>
              <a:t>Metnin</a:t>
            </a:r>
            <a:r>
              <a:rPr lang="en-US" b="1" dirty="0" smtClean="0"/>
              <a:t> </a:t>
            </a:r>
            <a:r>
              <a:rPr lang="en-US" b="1" dirty="0" err="1" smtClean="0"/>
              <a:t>adı</a:t>
            </a:r>
            <a:r>
              <a:rPr lang="en-US" b="1" dirty="0" smtClean="0"/>
              <a:t>, </a:t>
            </a:r>
            <a:r>
              <a:rPr lang="en-US" b="1" dirty="0" err="1" smtClean="0"/>
              <a:t>yazarı</a:t>
            </a:r>
            <a:r>
              <a:rPr lang="en-US" b="1" dirty="0" smtClean="0"/>
              <a:t>, </a:t>
            </a:r>
            <a:r>
              <a:rPr lang="en-US" b="1" dirty="0" err="1" smtClean="0"/>
              <a:t>yayın</a:t>
            </a:r>
            <a:r>
              <a:rPr lang="en-US" b="1" dirty="0" smtClean="0"/>
              <a:t> </a:t>
            </a:r>
            <a:r>
              <a:rPr lang="en-US" b="1" dirty="0" err="1" smtClean="0"/>
              <a:t>zamanı</a:t>
            </a:r>
            <a:r>
              <a:rPr lang="en-US" b="1" dirty="0" smtClean="0"/>
              <a:t>,</a:t>
            </a:r>
          </a:p>
          <a:p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r>
              <a:rPr lang="en-US" dirty="0" smtClean="0"/>
              <a:t> vb.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bilgilerin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çözümlenmesine</a:t>
            </a:r>
            <a:r>
              <a:rPr lang="en-US" dirty="0" smtClean="0"/>
              <a:t> </a:t>
            </a:r>
            <a:r>
              <a:rPr lang="en-US" dirty="0" err="1" smtClean="0"/>
              <a:t>katkıları</a:t>
            </a:r>
            <a:endParaRPr lang="en-US" dirty="0" smtClean="0"/>
          </a:p>
          <a:p>
            <a:r>
              <a:rPr lang="en-US" dirty="0" err="1" smtClean="0"/>
              <a:t>araştırılmalıdır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METNİN TARİHİ ŞARTLARI: </a:t>
            </a:r>
            <a:r>
              <a:rPr lang="en-US" b="1" dirty="0" err="1" smtClean="0"/>
              <a:t>Metnin</a:t>
            </a:r>
            <a:r>
              <a:rPr lang="en-US" b="1" dirty="0" smtClean="0"/>
              <a:t> </a:t>
            </a:r>
            <a:r>
              <a:rPr lang="en-US" b="1" dirty="0" err="1" smtClean="0"/>
              <a:t>yazıldığı</a:t>
            </a:r>
            <a:r>
              <a:rPr lang="en-US" b="1" dirty="0" smtClean="0"/>
              <a:t> </a:t>
            </a:r>
            <a:r>
              <a:rPr lang="en-US" b="1" dirty="0" err="1" smtClean="0"/>
              <a:t>devrin</a:t>
            </a:r>
            <a:r>
              <a:rPr lang="en-US" b="1" dirty="0" smtClean="0"/>
              <a:t> </a:t>
            </a:r>
            <a:r>
              <a:rPr lang="en-US" b="1" dirty="0" err="1" smtClean="0"/>
              <a:t>siyasî</a:t>
            </a:r>
            <a:r>
              <a:rPr lang="en-US" b="1" dirty="0" smtClean="0"/>
              <a:t>, </a:t>
            </a:r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endParaRPr lang="en-US" b="1" dirty="0" smtClean="0"/>
          </a:p>
          <a:p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r>
              <a:rPr lang="en-US" dirty="0" smtClean="0"/>
              <a:t>, </a:t>
            </a:r>
            <a:r>
              <a:rPr lang="en-US" dirty="0" err="1" smtClean="0"/>
              <a:t>edebî</a:t>
            </a:r>
            <a:r>
              <a:rPr lang="en-US" dirty="0" smtClean="0"/>
              <a:t> </a:t>
            </a:r>
            <a:r>
              <a:rPr lang="en-US" dirty="0" err="1" smtClean="0"/>
              <a:t>akımları</a:t>
            </a:r>
            <a:r>
              <a:rPr lang="en-US" dirty="0" smtClean="0"/>
              <a:t>, </a:t>
            </a:r>
            <a:r>
              <a:rPr lang="en-US" dirty="0" err="1" smtClean="0"/>
              <a:t>modaları</a:t>
            </a:r>
            <a:r>
              <a:rPr lang="en-US" dirty="0" smtClean="0"/>
              <a:t>...vb.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bulundurulmalı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bilinmiyorsa</a:t>
            </a:r>
            <a:r>
              <a:rPr lang="en-US" dirty="0" smtClean="0"/>
              <a:t> </a:t>
            </a:r>
            <a:r>
              <a:rPr lang="en-US" dirty="0" err="1" smtClean="0"/>
              <a:t>araştırılmalı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unsurların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analizine</a:t>
            </a:r>
            <a:endParaRPr lang="en-US" dirty="0" smtClean="0"/>
          </a:p>
          <a:p>
            <a:r>
              <a:rPr lang="en-US" dirty="0" err="1" smtClean="0"/>
              <a:t>yapabileceği</a:t>
            </a:r>
            <a:r>
              <a:rPr lang="en-US" dirty="0" smtClean="0"/>
              <a:t> </a:t>
            </a:r>
            <a:r>
              <a:rPr lang="en-US" dirty="0" err="1" smtClean="0"/>
              <a:t>katkılar</a:t>
            </a:r>
            <a:r>
              <a:rPr lang="en-US" dirty="0" smtClean="0"/>
              <a:t> </a:t>
            </a:r>
            <a:r>
              <a:rPr lang="en-US" dirty="0" err="1" smtClean="0"/>
              <a:t>düşünülmelidir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TEMEL OLARAK HANGİ METİN TİPİ KULLANILMIŞTIR? : </a:t>
            </a:r>
            <a:r>
              <a:rPr lang="en-US" b="1" dirty="0" err="1" smtClean="0"/>
              <a:t>Tek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metin</a:t>
            </a:r>
            <a:endParaRPr lang="en-US" b="1" dirty="0" smtClean="0"/>
          </a:p>
          <a:p>
            <a:r>
              <a:rPr lang="en-US" dirty="0" smtClean="0"/>
              <a:t>tipi mi </a:t>
            </a:r>
            <a:r>
              <a:rPr lang="en-US" dirty="0" err="1" smtClean="0"/>
              <a:t>kullanılmıştır</a:t>
            </a:r>
            <a:r>
              <a:rPr lang="en-US" dirty="0" smtClean="0"/>
              <a:t>?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tipinden</a:t>
            </a:r>
            <a:r>
              <a:rPr lang="en-US" dirty="0" smtClean="0"/>
              <a:t> mi </a:t>
            </a:r>
            <a:r>
              <a:rPr lang="en-US" dirty="0" err="1" smtClean="0"/>
              <a:t>yararlanılmıştır</a:t>
            </a:r>
            <a:r>
              <a:rPr lang="en-US" dirty="0" smtClean="0"/>
              <a:t>? </a:t>
            </a:r>
            <a:r>
              <a:rPr lang="en-US" dirty="0" err="1" smtClean="0"/>
              <a:t>Birçok</a:t>
            </a:r>
            <a:endParaRPr lang="en-US" dirty="0" smtClean="0"/>
          </a:p>
          <a:p>
            <a:r>
              <a:rPr lang="nn-NO" dirty="0" smtClean="0"/>
              <a:t>metin tipinden yararlanılmışsa metne hakim olanı hangisidir?</a:t>
            </a:r>
          </a:p>
          <a:p>
            <a:r>
              <a:rPr lang="en-US" dirty="0" smtClean="0"/>
              <a:t>4. </a:t>
            </a:r>
            <a:r>
              <a:rPr lang="en-US" b="1" dirty="0" smtClean="0"/>
              <a:t>METNİN TÜRÜ : </a:t>
            </a:r>
            <a:r>
              <a:rPr lang="en-US" b="1" dirty="0" err="1" smtClean="0"/>
              <a:t>Şiir</a:t>
            </a:r>
            <a:r>
              <a:rPr lang="en-US" b="1" dirty="0" smtClean="0"/>
              <a:t>, roman, </a:t>
            </a:r>
            <a:r>
              <a:rPr lang="en-US" b="1" dirty="0" err="1" smtClean="0"/>
              <a:t>hikaye</a:t>
            </a:r>
            <a:r>
              <a:rPr lang="en-US" b="1" dirty="0" smtClean="0"/>
              <a:t>, </a:t>
            </a:r>
            <a:r>
              <a:rPr lang="en-US" b="1" dirty="0" err="1" smtClean="0"/>
              <a:t>tiyatro</a:t>
            </a:r>
            <a:r>
              <a:rPr lang="en-US" b="1" dirty="0" smtClean="0"/>
              <a:t>... vb. </a:t>
            </a:r>
            <a:r>
              <a:rPr lang="en-US" b="1" dirty="0" err="1" smtClean="0"/>
              <a:t>Türün</a:t>
            </a:r>
            <a:r>
              <a:rPr lang="en-US" b="1" dirty="0" smtClean="0"/>
              <a:t> </a:t>
            </a:r>
            <a:r>
              <a:rPr lang="en-US" b="1" dirty="0" err="1" smtClean="0"/>
              <a:t>tespiti</a:t>
            </a:r>
            <a:r>
              <a:rPr lang="en-US" b="1" dirty="0" smtClean="0"/>
              <a:t> </a:t>
            </a:r>
            <a:r>
              <a:rPr lang="en-US" b="1" dirty="0" err="1" smtClean="0"/>
              <a:t>bazen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endParaRPr lang="en-US" b="1" dirty="0" smtClean="0"/>
          </a:p>
          <a:p>
            <a:r>
              <a:rPr lang="en-US" dirty="0" err="1" smtClean="0"/>
              <a:t>kolay</a:t>
            </a:r>
            <a:r>
              <a:rPr lang="en-US" dirty="0" smtClean="0"/>
              <a:t>,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, </a:t>
            </a:r>
            <a:r>
              <a:rPr lang="en-US" dirty="0" err="1" smtClean="0"/>
              <a:t>bezen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imkansızdır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endParaRPr lang="en-US" dirty="0" smtClean="0"/>
          </a:p>
          <a:p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yetmez</a:t>
            </a:r>
            <a:r>
              <a:rPr lang="en-US" dirty="0" smtClean="0"/>
              <a:t>,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niçin</a:t>
            </a:r>
            <a:r>
              <a:rPr lang="en-US" dirty="0" smtClean="0"/>
              <a:t> o </a:t>
            </a:r>
            <a:r>
              <a:rPr lang="en-US" dirty="0" err="1" smtClean="0"/>
              <a:t>türe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olduğunun</a:t>
            </a:r>
            <a:r>
              <a:rPr lang="en-US" dirty="0" smtClean="0"/>
              <a:t> </a:t>
            </a:r>
            <a:r>
              <a:rPr lang="en-US" dirty="0" err="1" smtClean="0"/>
              <a:t>belirtilerini</a:t>
            </a:r>
            <a:r>
              <a:rPr lang="en-US" dirty="0" smtClean="0"/>
              <a:t> </a:t>
            </a:r>
            <a:r>
              <a:rPr lang="en-US" dirty="0" err="1" smtClean="0"/>
              <a:t>bulmak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err="1" smtClean="0"/>
              <a:t>göstermek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NOT: Bu </a:t>
            </a:r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 smtClean="0"/>
              <a:t>toplandıktan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,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analizine</a:t>
            </a:r>
            <a:r>
              <a:rPr lang="en-US" dirty="0" smtClean="0"/>
              <a:t> ne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katkılar</a:t>
            </a:r>
            <a:endParaRPr lang="en-US" dirty="0" smtClean="0"/>
          </a:p>
          <a:p>
            <a:r>
              <a:rPr lang="en-US" dirty="0" err="1" smtClean="0"/>
              <a:t>yapabileceği</a:t>
            </a:r>
            <a:r>
              <a:rPr lang="en-US" dirty="0" smtClean="0"/>
              <a:t> </a:t>
            </a:r>
            <a:r>
              <a:rPr lang="en-US" dirty="0" err="1" smtClean="0"/>
              <a:t>mutlaka</a:t>
            </a:r>
            <a:r>
              <a:rPr lang="en-US" dirty="0" smtClean="0"/>
              <a:t> </a:t>
            </a:r>
            <a:r>
              <a:rPr lang="en-US" dirty="0" err="1" smtClean="0"/>
              <a:t>düşünülmelidir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II. METNİN “SÖZCELEME </a:t>
            </a:r>
            <a:r>
              <a:rPr lang="en-US" b="1" dirty="0" err="1" smtClean="0"/>
              <a:t>HALİ”nin</a:t>
            </a:r>
            <a:r>
              <a:rPr lang="en-US" b="1" dirty="0" smtClean="0"/>
              <a:t> (</a:t>
            </a:r>
            <a:r>
              <a:rPr lang="en-US" b="1" dirty="0" err="1" smtClean="0"/>
              <a:t>énonciation</a:t>
            </a:r>
            <a:r>
              <a:rPr lang="en-US" b="1" dirty="0" smtClean="0"/>
              <a:t>) ANALİZİ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n-NO" dirty="0" smtClean="0"/>
              <a:t>1) Kim anlatıyor? Kime anlatıyor? Hangi ortamda ve bağlamda anlatıyor? </a:t>
            </a:r>
            <a:r>
              <a:rPr lang="en-US" dirty="0" smtClean="0"/>
              <a:t>(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mekan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eserlerinde</a:t>
            </a:r>
            <a:r>
              <a:rPr lang="en-US" dirty="0" smtClean="0"/>
              <a:t> </a:t>
            </a:r>
            <a:r>
              <a:rPr lang="en-US" dirty="0" err="1" smtClean="0"/>
              <a:t>anlatan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, </a:t>
            </a:r>
            <a:r>
              <a:rPr lang="en-US" dirty="0" err="1" smtClean="0"/>
              <a:t>yazardır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Hikâye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metinlerinde</a:t>
            </a:r>
            <a:r>
              <a:rPr lang="en-US" dirty="0" smtClean="0"/>
              <a:t> </a:t>
            </a:r>
            <a:r>
              <a:rPr lang="en-US" dirty="0" err="1" smtClean="0"/>
              <a:t>anlatan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“</a:t>
            </a:r>
            <a:r>
              <a:rPr lang="en-US" dirty="0" err="1" smtClean="0"/>
              <a:t>anlatıcı</a:t>
            </a:r>
            <a:r>
              <a:rPr lang="en-US" dirty="0" smtClean="0"/>
              <a:t>” </a:t>
            </a:r>
            <a:r>
              <a:rPr lang="en-US" dirty="0" err="1" smtClean="0"/>
              <a:t>adını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Tiyatro</a:t>
            </a:r>
            <a:r>
              <a:rPr lang="en-US" dirty="0" smtClean="0"/>
              <a:t> </a:t>
            </a:r>
            <a:r>
              <a:rPr lang="en-US" dirty="0" err="1" smtClean="0"/>
              <a:t>eserlerinde</a:t>
            </a:r>
            <a:r>
              <a:rPr lang="en-US" dirty="0" smtClean="0"/>
              <a:t> </a:t>
            </a:r>
            <a:r>
              <a:rPr lang="en-US" dirty="0" err="1" smtClean="0"/>
              <a:t>konuşanlar</a:t>
            </a:r>
            <a:r>
              <a:rPr lang="en-US" dirty="0" smtClean="0"/>
              <a:t>, “</a:t>
            </a:r>
            <a:r>
              <a:rPr lang="en-US" dirty="0" err="1" smtClean="0"/>
              <a:t>şahıs”lardır</a:t>
            </a:r>
            <a:r>
              <a:rPr lang="en-US" dirty="0" smtClean="0"/>
              <a:t>, </a:t>
            </a:r>
            <a:r>
              <a:rPr lang="en-US" dirty="0" err="1" smtClean="0"/>
              <a:t>aktörler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şahısları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getirir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Şiirde</a:t>
            </a:r>
            <a:r>
              <a:rPr lang="en-US" dirty="0" smtClean="0"/>
              <a:t> </a:t>
            </a:r>
            <a:r>
              <a:rPr lang="en-US" dirty="0" err="1" smtClean="0"/>
              <a:t>anlatan</a:t>
            </a:r>
            <a:r>
              <a:rPr lang="en-US" dirty="0" smtClean="0"/>
              <a:t>,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şairdir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yaparken</a:t>
            </a:r>
            <a:r>
              <a:rPr lang="en-US" dirty="0" smtClean="0"/>
              <a:t> </a:t>
            </a:r>
            <a:r>
              <a:rPr lang="en-US" dirty="0" err="1" smtClean="0"/>
              <a:t>anlatanın</a:t>
            </a:r>
            <a:r>
              <a:rPr lang="en-US" dirty="0" smtClean="0"/>
              <a:t> </a:t>
            </a:r>
            <a:r>
              <a:rPr lang="en-US" dirty="0" err="1" smtClean="0"/>
              <a:t>metne</a:t>
            </a:r>
            <a:r>
              <a:rPr lang="en-US" dirty="0" smtClean="0"/>
              <a:t> </a:t>
            </a:r>
            <a:r>
              <a:rPr lang="en-US" dirty="0" err="1" smtClean="0"/>
              <a:t>yansıyan</a:t>
            </a:r>
            <a:r>
              <a:rPr lang="en-US" dirty="0" smtClean="0"/>
              <a:t> “</a:t>
            </a:r>
            <a:r>
              <a:rPr lang="en-US" b="1" dirty="0" err="1" smtClean="0"/>
              <a:t>belirtiler”ini</a:t>
            </a:r>
            <a:r>
              <a:rPr lang="en-US" b="1" dirty="0" smtClean="0"/>
              <a:t> (indices)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dirty="0" err="1" smtClean="0"/>
              <a:t>anlatıcının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karşısında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tavrı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“</a:t>
            </a:r>
            <a:r>
              <a:rPr lang="en-US" b="1" dirty="0" err="1" smtClean="0"/>
              <a:t>belirtiler”i</a:t>
            </a:r>
            <a:r>
              <a:rPr lang="en-US" b="1" dirty="0" smtClean="0"/>
              <a:t> (</a:t>
            </a:r>
            <a:r>
              <a:rPr lang="en-US" b="1" dirty="0" err="1" smtClean="0"/>
              <a:t>modalisateurs</a:t>
            </a:r>
            <a:r>
              <a:rPr lang="en-US" dirty="0" smtClean="0"/>
              <a:t>) </a:t>
            </a:r>
            <a:r>
              <a:rPr lang="en-US" dirty="0" err="1" smtClean="0"/>
              <a:t>bulmak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7)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okuyucunun</a:t>
            </a:r>
            <a:r>
              <a:rPr lang="en-US" dirty="0" smtClean="0"/>
              <a:t> (</a:t>
            </a:r>
            <a:r>
              <a:rPr lang="en-US" dirty="0" err="1" smtClean="0"/>
              <a:t>recepteur</a:t>
            </a:r>
            <a:r>
              <a:rPr lang="en-US" dirty="0" smtClean="0"/>
              <a:t>) </a:t>
            </a:r>
            <a:r>
              <a:rPr lang="en-US" dirty="0" err="1" smtClean="0"/>
              <a:t>varlığı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r>
              <a:rPr lang="en-US" dirty="0" smtClean="0"/>
              <a:t> </a:t>
            </a:r>
            <a:r>
              <a:rPr lang="en-US" dirty="0" err="1" smtClean="0"/>
              <a:t>araştırılmalıdır</a:t>
            </a:r>
            <a:r>
              <a:rPr lang="en-US" dirty="0" smtClean="0"/>
              <a:t>.</a:t>
            </a:r>
          </a:p>
          <a:p>
            <a:r>
              <a:rPr lang="it-IT" dirty="0" smtClean="0"/>
              <a:t>8) Alıntı sözler tespit edilmeli ve incelenmelidir.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3511</TotalTime>
  <Words>298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I. METNİN TANIMLANMASI </vt:lpstr>
      <vt:lpstr>II. METNİN “SÖZCELEME HALİ”nin (énonciation) ANALİZİ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2020-10-06T19:01:47Z</dcterms:modified>
</cp:coreProperties>
</file>