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KELİMELERİN ANALİZİ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nb-NO" dirty="0" smtClean="0"/>
              <a:t>1) Metinde hangi kelimeler tekrarlanıyor?</a:t>
            </a:r>
          </a:p>
          <a:p>
            <a:pPr algn="just"/>
            <a:r>
              <a:rPr lang="en-US" dirty="0" smtClean="0"/>
              <a:t>2)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görülen</a:t>
            </a:r>
            <a:r>
              <a:rPr lang="en-US" dirty="0" smtClean="0"/>
              <a:t> </a:t>
            </a:r>
            <a:r>
              <a:rPr lang="en-US" dirty="0" err="1" smtClean="0"/>
              <a:t>başlıca</a:t>
            </a:r>
            <a:r>
              <a:rPr lang="en-US" dirty="0" smtClean="0"/>
              <a:t> “</a:t>
            </a:r>
            <a:r>
              <a:rPr lang="en-US" b="1" dirty="0" err="1" smtClean="0"/>
              <a:t>kelime</a:t>
            </a:r>
            <a:r>
              <a:rPr lang="en-US" b="1" dirty="0" smtClean="0"/>
              <a:t> </a:t>
            </a:r>
            <a:r>
              <a:rPr lang="en-US" b="1" dirty="0" err="1" smtClean="0"/>
              <a:t>alanları</a:t>
            </a:r>
            <a:r>
              <a:rPr lang="en-US" b="1" dirty="0" smtClean="0"/>
              <a:t>” </a:t>
            </a:r>
            <a:r>
              <a:rPr lang="en-US" b="1" dirty="0" err="1" smtClean="0"/>
              <a:t>nelerdir</a:t>
            </a:r>
            <a:r>
              <a:rPr lang="en-US" b="1" dirty="0" smtClean="0"/>
              <a:t>? </a:t>
            </a:r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 smtClean="0"/>
              <a:t>alana</a:t>
            </a:r>
            <a:r>
              <a:rPr lang="en-US" b="1" dirty="0" smtClean="0"/>
              <a:t> </a:t>
            </a:r>
            <a:r>
              <a:rPr lang="en-US" b="1" dirty="0" err="1" smtClean="0"/>
              <a:t>ait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bu</a:t>
            </a:r>
            <a:r>
              <a:rPr lang="en-US" b="1" dirty="0" smtClean="0"/>
              <a:t>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guruplarını</a:t>
            </a:r>
            <a:r>
              <a:rPr lang="en-US" dirty="0" smtClean="0"/>
              <a:t> </a:t>
            </a:r>
            <a:r>
              <a:rPr lang="en-US" dirty="0" err="1" smtClean="0"/>
              <a:t>bulduktan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onlara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koymak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adlandırmak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r>
              <a:rPr lang="en-US" dirty="0" err="1" smtClean="0"/>
              <a:t>Bazen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gurupların</a:t>
            </a:r>
            <a:r>
              <a:rPr lang="en-US" dirty="0" smtClean="0"/>
              <a:t> </a:t>
            </a:r>
            <a:r>
              <a:rPr lang="en-US" dirty="0" err="1" smtClean="0"/>
              <a:t>adlandırılmasında</a:t>
            </a:r>
            <a:r>
              <a:rPr lang="en-US" dirty="0" smtClean="0"/>
              <a:t> </a:t>
            </a:r>
            <a:r>
              <a:rPr lang="en-US" dirty="0" err="1" smtClean="0"/>
              <a:t>kararsızlığa</a:t>
            </a:r>
            <a:r>
              <a:rPr lang="en-US" dirty="0" smtClean="0"/>
              <a:t> </a:t>
            </a:r>
            <a:r>
              <a:rPr lang="en-US" dirty="0" err="1" smtClean="0"/>
              <a:t>düşülebilir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, </a:t>
            </a:r>
            <a:r>
              <a:rPr lang="en-US" dirty="0" err="1" smtClean="0"/>
              <a:t>aslında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safhasının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Bu </a:t>
            </a:r>
            <a:r>
              <a:rPr lang="en-US" dirty="0" err="1" smtClean="0"/>
              <a:t>kararınız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doğruluğu</a:t>
            </a:r>
            <a:r>
              <a:rPr lang="en-US" dirty="0" smtClean="0"/>
              <a:t> </a:t>
            </a:r>
            <a:r>
              <a:rPr lang="en-US" dirty="0" err="1" smtClean="0"/>
              <a:t>araştırılacak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b="1" dirty="0" err="1" smtClean="0"/>
              <a:t>okuma</a:t>
            </a:r>
            <a:r>
              <a:rPr lang="en-US" b="1" dirty="0" smtClean="0"/>
              <a:t> </a:t>
            </a:r>
            <a:r>
              <a:rPr lang="en-US" b="1" dirty="0" err="1" smtClean="0"/>
              <a:t>hipotezinin</a:t>
            </a:r>
            <a:r>
              <a:rPr lang="en-US" b="1" dirty="0" smtClean="0"/>
              <a:t> </a:t>
            </a:r>
            <a:r>
              <a:rPr lang="en-US" dirty="0" err="1" smtClean="0"/>
              <a:t>kurulmasını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3) Her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alanının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bütünlüğü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yerini</a:t>
            </a:r>
            <a:r>
              <a:rPr lang="en-US" dirty="0" smtClean="0"/>
              <a:t>, </a:t>
            </a:r>
            <a:r>
              <a:rPr lang="en-US" dirty="0" err="1" smtClean="0"/>
              <a:t>önemini</a:t>
            </a:r>
            <a:r>
              <a:rPr lang="en-US" dirty="0" smtClean="0"/>
              <a:t> </a:t>
            </a:r>
            <a:r>
              <a:rPr lang="en-US" dirty="0" err="1" smtClean="0"/>
              <a:t>kavramaya</a:t>
            </a:r>
            <a:r>
              <a:rPr lang="en-US" dirty="0" smtClean="0"/>
              <a:t> </a:t>
            </a:r>
            <a:r>
              <a:rPr lang="en-US" dirty="0" err="1" smtClean="0"/>
              <a:t>çalışınız</a:t>
            </a:r>
            <a:r>
              <a:rPr lang="en-US" dirty="0" smtClean="0"/>
              <a:t>.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metne</a:t>
            </a:r>
            <a:r>
              <a:rPr lang="en-US" dirty="0" smtClean="0"/>
              <a:t> mi </a:t>
            </a:r>
            <a:r>
              <a:rPr lang="en-US" dirty="0" err="1" smtClean="0"/>
              <a:t>yayılmaktadır</a:t>
            </a:r>
            <a:r>
              <a:rPr lang="en-US" dirty="0" smtClean="0"/>
              <a:t>,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, </a:t>
            </a:r>
            <a:r>
              <a:rPr lang="en-US" dirty="0" err="1" smtClean="0"/>
              <a:t>ortasında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?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somuttan</a:t>
            </a:r>
            <a:r>
              <a:rPr lang="en-US" dirty="0" smtClean="0"/>
              <a:t> </a:t>
            </a:r>
            <a:r>
              <a:rPr lang="en-US" dirty="0" err="1" smtClean="0"/>
              <a:t>soyuta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mu </a:t>
            </a:r>
            <a:r>
              <a:rPr lang="en-US" dirty="0" err="1" smtClean="0"/>
              <a:t>gelişmektedir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tersi</a:t>
            </a:r>
            <a:r>
              <a:rPr lang="en-US" dirty="0" smtClean="0"/>
              <a:t> mi </a:t>
            </a:r>
            <a:r>
              <a:rPr lang="en-US" dirty="0" err="1" smtClean="0"/>
              <a:t>olmaktadır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4)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b="1" dirty="0" err="1" smtClean="0"/>
              <a:t>ilişkiler</a:t>
            </a:r>
            <a:r>
              <a:rPr lang="en-US" b="1" dirty="0" smtClean="0"/>
              <a:t> </a:t>
            </a:r>
            <a:r>
              <a:rPr lang="en-US" b="1" dirty="0" err="1" smtClean="0"/>
              <a:t>var</a:t>
            </a:r>
            <a:r>
              <a:rPr lang="en-US" b="1" dirty="0" smtClean="0"/>
              <a:t>? Bu </a:t>
            </a:r>
            <a:r>
              <a:rPr lang="en-US" b="1" dirty="0" err="1" smtClean="0"/>
              <a:t>ilişkiler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karşıtlık</a:t>
            </a:r>
            <a:r>
              <a:rPr lang="en-US" b="1" dirty="0" smtClean="0"/>
              <a:t> </a:t>
            </a:r>
            <a:r>
              <a:rPr lang="en-US" b="1" dirty="0" err="1" smtClean="0"/>
              <a:t>ilişkisi</a:t>
            </a:r>
            <a:r>
              <a:rPr lang="en-US" b="1" dirty="0" smtClean="0"/>
              <a:t> </a:t>
            </a:r>
            <a:r>
              <a:rPr lang="en-US" dirty="0" smtClean="0"/>
              <a:t>mi,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b="1" dirty="0" err="1" smtClean="0"/>
              <a:t>bütünleyici</a:t>
            </a:r>
            <a:r>
              <a:rPr lang="en-US" b="1" dirty="0" smtClean="0"/>
              <a:t> </a:t>
            </a:r>
            <a:r>
              <a:rPr lang="en-US" b="1" dirty="0" err="1" smtClean="0"/>
              <a:t>ilişkiler</a:t>
            </a:r>
            <a:r>
              <a:rPr lang="en-US" b="1" dirty="0" smtClean="0"/>
              <a:t> mi </a:t>
            </a:r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konusudur</a:t>
            </a:r>
            <a:r>
              <a:rPr lang="en-US" b="1" dirty="0" smtClean="0"/>
              <a:t>? </a:t>
            </a:r>
            <a:r>
              <a:rPr lang="en-US" b="1" dirty="0" err="1" smtClean="0"/>
              <a:t>Çapraz</a:t>
            </a:r>
            <a:r>
              <a:rPr lang="en-US" b="1" dirty="0" smtClean="0"/>
              <a:t> </a:t>
            </a:r>
            <a:r>
              <a:rPr lang="en-US" b="1" dirty="0" err="1" smtClean="0"/>
              <a:t>ilişkiler</a:t>
            </a:r>
            <a:r>
              <a:rPr lang="en-US" b="1" dirty="0" smtClean="0"/>
              <a:t> </a:t>
            </a:r>
            <a:r>
              <a:rPr lang="en-US" dirty="0" err="1" smtClean="0"/>
              <a:t>bulunuyor</a:t>
            </a:r>
            <a:r>
              <a:rPr lang="en-US" dirty="0" smtClean="0"/>
              <a:t> mu: </a:t>
            </a:r>
            <a:r>
              <a:rPr lang="en-US" dirty="0" err="1" smtClean="0"/>
              <a:t>Yani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alanına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girebilen</a:t>
            </a:r>
            <a:r>
              <a:rPr lang="en-US" dirty="0" smtClean="0"/>
              <a:t> </a:t>
            </a:r>
            <a:r>
              <a:rPr lang="en-US" dirty="0" err="1" smtClean="0"/>
              <a:t>kelimeler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 </a:t>
            </a:r>
          </a:p>
          <a:p>
            <a:pPr algn="just"/>
            <a:r>
              <a:rPr lang="en-US" dirty="0" smtClean="0"/>
              <a:t>5)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b="1" dirty="0" err="1" smtClean="0"/>
              <a:t>yan</a:t>
            </a:r>
            <a:r>
              <a:rPr lang="en-US" b="1" dirty="0" smtClean="0"/>
              <a:t> </a:t>
            </a:r>
            <a:r>
              <a:rPr lang="en-US" b="1" dirty="0" err="1" smtClean="0"/>
              <a:t>anlamlarını</a:t>
            </a:r>
            <a:r>
              <a:rPr lang="en-US" b="1" dirty="0" smtClean="0"/>
              <a:t> </a:t>
            </a:r>
            <a:r>
              <a:rPr lang="en-US" b="1" dirty="0" err="1" smtClean="0"/>
              <a:t>tahlil</a:t>
            </a:r>
            <a:r>
              <a:rPr lang="en-US" b="1" dirty="0" smtClean="0"/>
              <a:t> </a:t>
            </a:r>
            <a:r>
              <a:rPr lang="en-US" b="1" dirty="0" err="1" smtClean="0"/>
              <a:t>ediniz</a:t>
            </a:r>
            <a:r>
              <a:rPr lang="en-US" b="1" dirty="0" smtClean="0"/>
              <a:t>. </a:t>
            </a:r>
            <a:r>
              <a:rPr lang="en-US" b="1" dirty="0" err="1" smtClean="0"/>
              <a:t>Küçültücü</a:t>
            </a:r>
            <a:r>
              <a:rPr lang="en-US" b="1" dirty="0" smtClean="0"/>
              <a:t> </a:t>
            </a:r>
            <a:r>
              <a:rPr lang="en-US" b="1" dirty="0" err="1" smtClean="0"/>
              <a:t>yahut</a:t>
            </a:r>
            <a:r>
              <a:rPr lang="en-US" b="1" dirty="0" smtClean="0"/>
              <a:t> </a:t>
            </a:r>
            <a:r>
              <a:rPr lang="en-US" b="1" dirty="0" err="1" smtClean="0"/>
              <a:t>yüceltici</a:t>
            </a:r>
            <a:r>
              <a:rPr lang="en-US" b="1" dirty="0" smtClean="0"/>
              <a:t>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dirty="0" err="1" smtClean="0"/>
              <a:t>niyetle</a:t>
            </a:r>
            <a:r>
              <a:rPr lang="en-US" dirty="0" smtClean="0"/>
              <a:t> </a:t>
            </a:r>
            <a:r>
              <a:rPr lang="en-US" dirty="0" err="1" smtClean="0"/>
              <a:t>kullanılmış</a:t>
            </a:r>
            <a:r>
              <a:rPr lang="en-US" dirty="0" smtClean="0"/>
              <a:t> </a:t>
            </a:r>
            <a:r>
              <a:rPr lang="en-US" dirty="0" err="1" smtClean="0"/>
              <a:t>kelimeleri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ediniz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6)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b="1" dirty="0" err="1" smtClean="0"/>
              <a:t>dil</a:t>
            </a:r>
            <a:r>
              <a:rPr lang="en-US" b="1" dirty="0" smtClean="0"/>
              <a:t> </a:t>
            </a:r>
            <a:r>
              <a:rPr lang="en-US" b="1" dirty="0" err="1" smtClean="0"/>
              <a:t>düzeyini</a:t>
            </a:r>
            <a:r>
              <a:rPr lang="en-US" b="1" dirty="0" smtClean="0"/>
              <a:t> </a:t>
            </a:r>
            <a:r>
              <a:rPr lang="en-US" b="1" dirty="0" err="1" smtClean="0"/>
              <a:t>tespit</a:t>
            </a:r>
            <a:r>
              <a:rPr lang="en-US" b="1" dirty="0" smtClean="0"/>
              <a:t> </a:t>
            </a:r>
            <a:r>
              <a:rPr lang="en-US" b="1" dirty="0" err="1" smtClean="0"/>
              <a:t>ediniz</a:t>
            </a:r>
            <a:r>
              <a:rPr lang="en-US" b="1" dirty="0" smtClean="0"/>
              <a:t>: </a:t>
            </a:r>
            <a:r>
              <a:rPr lang="en-US" b="1" dirty="0" err="1" smtClean="0"/>
              <a:t>Seçkin</a:t>
            </a:r>
            <a:r>
              <a:rPr lang="en-US" b="1" dirty="0" smtClean="0"/>
              <a:t>, </a:t>
            </a:r>
            <a:r>
              <a:rPr lang="en-US" b="1" dirty="0" err="1" smtClean="0"/>
              <a:t>halk</a:t>
            </a:r>
            <a:r>
              <a:rPr lang="en-US" b="1" dirty="0" smtClean="0"/>
              <a:t> </a:t>
            </a:r>
            <a:r>
              <a:rPr lang="en-US" b="1" dirty="0" err="1" smtClean="0"/>
              <a:t>dili</a:t>
            </a:r>
            <a:r>
              <a:rPr lang="en-US" b="1" dirty="0" smtClean="0"/>
              <a:t>, </a:t>
            </a:r>
            <a:r>
              <a:rPr lang="en-US" b="1" dirty="0" err="1" smtClean="0"/>
              <a:t>günlük</a:t>
            </a:r>
            <a:r>
              <a:rPr lang="en-US" b="1" dirty="0" smtClean="0"/>
              <a:t> </a:t>
            </a:r>
            <a:r>
              <a:rPr lang="en-US" b="1" dirty="0" err="1" smtClean="0"/>
              <a:t>dil</a:t>
            </a:r>
            <a:r>
              <a:rPr lang="en-US" b="1" dirty="0" smtClean="0"/>
              <a:t>, </a:t>
            </a:r>
            <a:r>
              <a:rPr lang="en-US" b="1" dirty="0" err="1" smtClean="0"/>
              <a:t>argo</a:t>
            </a:r>
            <a:endParaRPr lang="en-US" b="1" dirty="0" smtClean="0"/>
          </a:p>
          <a:p>
            <a:pPr algn="just"/>
            <a:r>
              <a:rPr lang="en-US" dirty="0" smtClean="0"/>
              <a:t>vb...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IV. EDEBÎ SANATLAR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</a:t>
            </a:r>
            <a:r>
              <a:rPr lang="en-US" b="1" dirty="0" err="1" smtClean="0"/>
              <a:t>Benzerlik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kurulmuş</a:t>
            </a:r>
            <a:r>
              <a:rPr lang="en-US" b="1" dirty="0" smtClean="0"/>
              <a:t> </a:t>
            </a:r>
            <a:r>
              <a:rPr lang="en-US" b="1" dirty="0" err="1" smtClean="0"/>
              <a:t>sanatlar</a:t>
            </a:r>
            <a:r>
              <a:rPr lang="en-US" b="1" dirty="0" smtClean="0"/>
              <a:t>: </a:t>
            </a:r>
            <a:r>
              <a:rPr lang="en-US" b="1" dirty="0" err="1" smtClean="0"/>
              <a:t>Teşbih</a:t>
            </a:r>
            <a:r>
              <a:rPr lang="en-US" b="1" dirty="0" smtClean="0"/>
              <a:t>, </a:t>
            </a:r>
            <a:r>
              <a:rPr lang="en-US" b="1" dirty="0" err="1" smtClean="0"/>
              <a:t>istiare</a:t>
            </a:r>
            <a:r>
              <a:rPr lang="en-US" b="1" dirty="0" smtClean="0"/>
              <a:t>, </a:t>
            </a:r>
            <a:r>
              <a:rPr lang="en-US" b="1" dirty="0" err="1" smtClean="0"/>
              <a:t>Teşhis</a:t>
            </a:r>
            <a:r>
              <a:rPr lang="en-US" b="1" dirty="0" smtClean="0"/>
              <a:t>, </a:t>
            </a:r>
            <a:r>
              <a:rPr lang="en-US" b="1" dirty="0" err="1" smtClean="0"/>
              <a:t>Alegori</a:t>
            </a:r>
            <a:r>
              <a:rPr lang="en-US" b="1" dirty="0" smtClean="0"/>
              <a:t> vb.</a:t>
            </a:r>
          </a:p>
          <a:p>
            <a:r>
              <a:rPr lang="en-US" b="1" dirty="0" smtClean="0"/>
              <a:t>2) </a:t>
            </a:r>
            <a:r>
              <a:rPr lang="en-US" b="1" dirty="0" err="1" smtClean="0"/>
              <a:t>Bitişiklik</a:t>
            </a:r>
            <a:r>
              <a:rPr lang="en-US" b="1" dirty="0" smtClean="0"/>
              <a:t> </a:t>
            </a:r>
            <a:r>
              <a:rPr lang="en-US" b="1" dirty="0" err="1" smtClean="0"/>
              <a:t>ilişkisi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kurulmuş</a:t>
            </a:r>
            <a:r>
              <a:rPr lang="en-US" b="1" dirty="0" smtClean="0"/>
              <a:t> </a:t>
            </a:r>
            <a:r>
              <a:rPr lang="en-US" b="1" dirty="0" err="1" smtClean="0"/>
              <a:t>sanatlar</a:t>
            </a:r>
            <a:r>
              <a:rPr lang="en-US" b="1" dirty="0" smtClean="0"/>
              <a:t>: </a:t>
            </a:r>
            <a:r>
              <a:rPr lang="en-US" b="1" dirty="0" err="1" smtClean="0"/>
              <a:t>Mürsel</a:t>
            </a:r>
            <a:r>
              <a:rPr lang="en-US" b="1" dirty="0" smtClean="0"/>
              <a:t> </a:t>
            </a:r>
            <a:r>
              <a:rPr lang="en-US" b="1" dirty="0" err="1" smtClean="0"/>
              <a:t>mecaz</a:t>
            </a:r>
            <a:r>
              <a:rPr lang="en-US" b="1" dirty="0" smtClean="0"/>
              <a:t> vb.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Israr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b="1" dirty="0" err="1" smtClean="0"/>
              <a:t>devamlılık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kurulmuş</a:t>
            </a:r>
            <a:r>
              <a:rPr lang="en-US" b="1" dirty="0" smtClean="0"/>
              <a:t> </a:t>
            </a:r>
            <a:r>
              <a:rPr lang="en-US" b="1" dirty="0" err="1" smtClean="0"/>
              <a:t>sanatlar</a:t>
            </a:r>
            <a:r>
              <a:rPr lang="en-US" b="1" dirty="0" smtClean="0"/>
              <a:t>: </a:t>
            </a:r>
            <a:r>
              <a:rPr lang="en-US" b="1" dirty="0" err="1" smtClean="0"/>
              <a:t>Tedric</a:t>
            </a:r>
            <a:r>
              <a:rPr lang="en-US" b="1" dirty="0" smtClean="0"/>
              <a:t>, </a:t>
            </a:r>
            <a:r>
              <a:rPr lang="en-US" b="1" dirty="0" err="1" smtClean="0"/>
              <a:t>mübalağa</a:t>
            </a:r>
            <a:r>
              <a:rPr lang="en-US" b="1" dirty="0" smtClean="0"/>
              <a:t>, </a:t>
            </a:r>
            <a:r>
              <a:rPr lang="en-US" b="1" dirty="0" err="1" smtClean="0"/>
              <a:t>tekrîr</a:t>
            </a:r>
            <a:endParaRPr lang="en-US" b="1" dirty="0" smtClean="0"/>
          </a:p>
          <a:p>
            <a:r>
              <a:rPr lang="en-US" dirty="0" smtClean="0"/>
              <a:t>vb.</a:t>
            </a:r>
          </a:p>
          <a:p>
            <a:r>
              <a:rPr lang="en-US" dirty="0" smtClean="0"/>
              <a:t>4) </a:t>
            </a:r>
            <a:r>
              <a:rPr lang="en-US" b="1" dirty="0" err="1" smtClean="0"/>
              <a:t>Zıtlık</a:t>
            </a:r>
            <a:r>
              <a:rPr lang="en-US" b="1" dirty="0" smtClean="0"/>
              <a:t> </a:t>
            </a:r>
            <a:r>
              <a:rPr lang="en-US" b="1" dirty="0" err="1" smtClean="0"/>
              <a:t>üzerine</a:t>
            </a:r>
            <a:r>
              <a:rPr lang="en-US" b="1" dirty="0" smtClean="0"/>
              <a:t> </a:t>
            </a:r>
            <a:r>
              <a:rPr lang="en-US" b="1" dirty="0" err="1" smtClean="0"/>
              <a:t>kurulmuş</a:t>
            </a:r>
            <a:r>
              <a:rPr lang="en-US" b="1" dirty="0" smtClean="0"/>
              <a:t> </a:t>
            </a:r>
            <a:r>
              <a:rPr lang="en-US" b="1" dirty="0" err="1" smtClean="0"/>
              <a:t>sanatlar</a:t>
            </a:r>
            <a:r>
              <a:rPr lang="en-US" b="1" dirty="0" smtClean="0"/>
              <a:t>: </a:t>
            </a:r>
            <a:r>
              <a:rPr lang="en-US" b="1" dirty="0" err="1" smtClean="0"/>
              <a:t>Tezat</a:t>
            </a:r>
            <a:r>
              <a:rPr lang="en-US" b="1" dirty="0" smtClean="0"/>
              <a:t>, </a:t>
            </a:r>
            <a:r>
              <a:rPr lang="en-US" b="1" dirty="0" err="1" smtClean="0"/>
              <a:t>tesmiye</a:t>
            </a:r>
            <a:r>
              <a:rPr lang="en-US" b="1" dirty="0" smtClean="0"/>
              <a:t> bin </a:t>
            </a:r>
            <a:r>
              <a:rPr lang="en-US" b="1" dirty="0" err="1" smtClean="0"/>
              <a:t>nakiz</a:t>
            </a:r>
            <a:r>
              <a:rPr lang="en-US" b="1" dirty="0" smtClean="0"/>
              <a:t> vb.</a:t>
            </a:r>
          </a:p>
          <a:p>
            <a:r>
              <a:rPr lang="en-US" dirty="0" err="1" smtClean="0"/>
              <a:t>Edebî</a:t>
            </a:r>
            <a:r>
              <a:rPr lang="en-US" dirty="0" smtClean="0"/>
              <a:t> </a:t>
            </a:r>
            <a:r>
              <a:rPr lang="en-US" dirty="0" err="1" smtClean="0"/>
              <a:t>sanatlar</a:t>
            </a:r>
            <a:r>
              <a:rPr lang="en-US" dirty="0" smtClean="0"/>
              <a:t>, </a:t>
            </a:r>
            <a:r>
              <a:rPr lang="en-US" dirty="0" err="1" smtClean="0"/>
              <a:t>yazının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süsü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, </a:t>
            </a:r>
            <a:r>
              <a:rPr lang="en-US" dirty="0" err="1" smtClean="0"/>
              <a:t>onlar</a:t>
            </a:r>
            <a:r>
              <a:rPr lang="en-US" dirty="0" smtClean="0"/>
              <a:t>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kuvvetlendirilmesine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edilebilmesine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derler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V. SÖZ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275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III. KELİMELERİN ANALİZİ </vt:lpstr>
      <vt:lpstr>IV. EDEBÎ SANATLAR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2020-10-06T19:04:00Z</dcterms:modified>
</cp:coreProperties>
</file>