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V. SÖZ DİZİMİ TAHLİLİ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1) </a:t>
            </a:r>
            <a:r>
              <a:rPr lang="en-US" dirty="0" err="1" smtClean="0"/>
              <a:t>Başlangıç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yapılabilecek</a:t>
            </a:r>
            <a:r>
              <a:rPr lang="en-US" dirty="0" smtClean="0"/>
              <a:t> </a:t>
            </a:r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gözlemler</a:t>
            </a:r>
            <a:r>
              <a:rPr lang="en-US" dirty="0" smtClean="0"/>
              <a:t>: </a:t>
            </a:r>
            <a:r>
              <a:rPr lang="en-US" b="1" dirty="0" err="1" smtClean="0"/>
              <a:t>Cümleler</a:t>
            </a:r>
            <a:r>
              <a:rPr lang="en-US" b="1" dirty="0" smtClean="0"/>
              <a:t> </a:t>
            </a:r>
            <a:r>
              <a:rPr lang="en-US" b="1" dirty="0" err="1" smtClean="0"/>
              <a:t>kısa</a:t>
            </a:r>
            <a:r>
              <a:rPr lang="en-US" b="1" dirty="0" smtClean="0"/>
              <a:t> </a:t>
            </a:r>
            <a:r>
              <a:rPr lang="en-US" b="1" dirty="0" err="1" smtClean="0"/>
              <a:t>mıdır</a:t>
            </a:r>
            <a:r>
              <a:rPr lang="en-US" b="1" dirty="0" smtClean="0"/>
              <a:t>, </a:t>
            </a:r>
            <a:r>
              <a:rPr lang="en-US" b="1" dirty="0" err="1" smtClean="0"/>
              <a:t>uzun</a:t>
            </a:r>
            <a:r>
              <a:rPr lang="en-US" b="1" dirty="0" smtClean="0"/>
              <a:t> </a:t>
            </a:r>
            <a:r>
              <a:rPr lang="en-US" dirty="0" err="1" smtClean="0"/>
              <a:t>mudur</a:t>
            </a:r>
            <a:r>
              <a:rPr lang="en-US" dirty="0" smtClean="0"/>
              <a:t>?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noktalama</a:t>
            </a:r>
            <a:r>
              <a:rPr lang="en-US" dirty="0" smtClean="0"/>
              <a:t> </a:t>
            </a:r>
            <a:r>
              <a:rPr lang="en-US" dirty="0" err="1" smtClean="0"/>
              <a:t>işaretleri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?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cümleden</a:t>
            </a:r>
            <a:r>
              <a:rPr lang="en-US" dirty="0" smtClean="0"/>
              <a:t> </a:t>
            </a:r>
            <a:r>
              <a:rPr lang="en-US" dirty="0" err="1" smtClean="0"/>
              <a:t>diğerine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geçiliyor</a:t>
            </a:r>
            <a:r>
              <a:rPr lang="en-US" dirty="0" smtClean="0"/>
              <a:t>?</a:t>
            </a:r>
          </a:p>
          <a:p>
            <a:pPr algn="just"/>
            <a:r>
              <a:rPr lang="en-US" dirty="0" smtClean="0"/>
              <a:t>2) </a:t>
            </a:r>
            <a:r>
              <a:rPr lang="en-US" b="1" dirty="0" err="1" smtClean="0"/>
              <a:t>Kullanılan</a:t>
            </a:r>
            <a:r>
              <a:rPr lang="en-US" b="1" dirty="0" smtClean="0"/>
              <a:t> </a:t>
            </a:r>
            <a:r>
              <a:rPr lang="en-US" b="1" dirty="0" err="1" smtClean="0"/>
              <a:t>cümle</a:t>
            </a:r>
            <a:r>
              <a:rPr lang="en-US" b="1" dirty="0" smtClean="0"/>
              <a:t> </a:t>
            </a:r>
            <a:r>
              <a:rPr lang="en-US" b="1" dirty="0" err="1" smtClean="0"/>
              <a:t>tipleri</a:t>
            </a:r>
            <a:r>
              <a:rPr lang="en-US" b="1" dirty="0" smtClean="0"/>
              <a:t>: </a:t>
            </a:r>
            <a:r>
              <a:rPr lang="en-US" b="1" dirty="0" err="1" smtClean="0"/>
              <a:t>Olumlu</a:t>
            </a:r>
            <a:r>
              <a:rPr lang="en-US" b="1" dirty="0" smtClean="0"/>
              <a:t> </a:t>
            </a:r>
            <a:r>
              <a:rPr lang="en-US" b="1" dirty="0" err="1" smtClean="0"/>
              <a:t>cümleler</a:t>
            </a:r>
            <a:r>
              <a:rPr lang="en-US" b="1" dirty="0" smtClean="0"/>
              <a:t>, </a:t>
            </a:r>
            <a:r>
              <a:rPr lang="en-US" b="1" dirty="0" err="1" smtClean="0"/>
              <a:t>soru</a:t>
            </a:r>
            <a:r>
              <a:rPr lang="en-US" b="1" dirty="0" smtClean="0"/>
              <a:t> </a:t>
            </a:r>
            <a:r>
              <a:rPr lang="en-US" b="1" dirty="0" err="1" smtClean="0"/>
              <a:t>cümleleri</a:t>
            </a:r>
            <a:r>
              <a:rPr lang="en-US" b="1" dirty="0" smtClean="0"/>
              <a:t>, </a:t>
            </a:r>
            <a:r>
              <a:rPr lang="en-US" b="1" dirty="0" err="1" smtClean="0"/>
              <a:t>ünlem</a:t>
            </a:r>
            <a:r>
              <a:rPr lang="en-US" b="1" dirty="0" smtClean="0"/>
              <a:t> </a:t>
            </a:r>
            <a:r>
              <a:rPr lang="en-US" dirty="0" err="1" smtClean="0"/>
              <a:t>cümleleri</a:t>
            </a:r>
            <a:r>
              <a:rPr lang="en-US" dirty="0" smtClean="0"/>
              <a:t>... </a:t>
            </a:r>
            <a:r>
              <a:rPr lang="en-US" dirty="0" err="1" smtClean="0"/>
              <a:t>Meselâ</a:t>
            </a:r>
            <a:r>
              <a:rPr lang="en-US" dirty="0" smtClean="0"/>
              <a:t>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cümleleri</a:t>
            </a:r>
            <a:r>
              <a:rPr lang="en-US" dirty="0" smtClean="0"/>
              <a:t>, </a:t>
            </a:r>
            <a:r>
              <a:rPr lang="en-US" dirty="0" err="1" smtClean="0"/>
              <a:t>ünlemler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bölümünde</a:t>
            </a:r>
            <a:r>
              <a:rPr lang="en-US" dirty="0" smtClean="0"/>
              <a:t> </a:t>
            </a:r>
            <a:r>
              <a:rPr lang="en-US" dirty="0" err="1" smtClean="0"/>
              <a:t>yoğunlaşıyor</a:t>
            </a:r>
            <a:r>
              <a:rPr lang="en-US" dirty="0" smtClean="0"/>
              <a:t>?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duyguyu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gerçeği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kullanılmışlar</a:t>
            </a:r>
            <a:r>
              <a:rPr lang="en-US" dirty="0" smtClean="0"/>
              <a:t>?</a:t>
            </a:r>
          </a:p>
          <a:p>
            <a:pPr algn="just"/>
            <a:r>
              <a:rPr lang="en-US" dirty="0" smtClean="0"/>
              <a:t>3) </a:t>
            </a:r>
            <a:r>
              <a:rPr lang="en-US" b="1" dirty="0" err="1" smtClean="0"/>
              <a:t>Cümlelerin</a:t>
            </a:r>
            <a:r>
              <a:rPr lang="en-US" b="1" dirty="0" smtClean="0"/>
              <a:t> </a:t>
            </a:r>
            <a:r>
              <a:rPr lang="en-US" b="1" dirty="0" err="1" smtClean="0"/>
              <a:t>yapısı</a:t>
            </a:r>
            <a:r>
              <a:rPr lang="en-US" b="1" dirty="0" smtClean="0"/>
              <a:t>: </a:t>
            </a:r>
            <a:r>
              <a:rPr lang="en-US" b="1" dirty="0" err="1" smtClean="0"/>
              <a:t>İsim</a:t>
            </a:r>
            <a:r>
              <a:rPr lang="en-US" b="1" dirty="0" smtClean="0"/>
              <a:t> </a:t>
            </a:r>
            <a:r>
              <a:rPr lang="en-US" b="1" dirty="0" err="1" smtClean="0"/>
              <a:t>cümleleri</a:t>
            </a:r>
            <a:r>
              <a:rPr lang="en-US" b="1" dirty="0" smtClean="0"/>
              <a:t>, </a:t>
            </a:r>
            <a:r>
              <a:rPr lang="en-US" b="1" dirty="0" err="1" smtClean="0"/>
              <a:t>fiil</a:t>
            </a:r>
            <a:r>
              <a:rPr lang="en-US" b="1" dirty="0" smtClean="0"/>
              <a:t> </a:t>
            </a:r>
            <a:r>
              <a:rPr lang="en-US" b="1" dirty="0" err="1" smtClean="0"/>
              <a:t>cümleleri</a:t>
            </a:r>
            <a:r>
              <a:rPr lang="en-US" b="1" dirty="0" smtClean="0"/>
              <a:t>; </a:t>
            </a:r>
            <a:r>
              <a:rPr lang="en-US" b="1" dirty="0" err="1" smtClean="0"/>
              <a:t>basit</a:t>
            </a:r>
            <a:r>
              <a:rPr lang="en-US" b="1" dirty="0" smtClean="0"/>
              <a:t> </a:t>
            </a:r>
            <a:r>
              <a:rPr lang="en-US" b="1" dirty="0" err="1" smtClean="0"/>
              <a:t>cümleler</a:t>
            </a:r>
            <a:r>
              <a:rPr lang="en-US" b="1" dirty="0" smtClean="0"/>
              <a:t>, </a:t>
            </a:r>
            <a:r>
              <a:rPr lang="en-US" b="1" dirty="0" err="1" smtClean="0"/>
              <a:t>birleşik</a:t>
            </a:r>
            <a:r>
              <a:rPr lang="en-US" b="1" dirty="0" smtClean="0"/>
              <a:t> </a:t>
            </a:r>
            <a:r>
              <a:rPr lang="en-US" dirty="0" err="1" smtClean="0"/>
              <a:t>cümleler</a:t>
            </a:r>
            <a:r>
              <a:rPr lang="en-US" dirty="0" smtClean="0"/>
              <a:t>;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cümle</a:t>
            </a:r>
            <a:r>
              <a:rPr lang="en-US" dirty="0" smtClean="0"/>
              <a:t>,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cümle</a:t>
            </a:r>
            <a:r>
              <a:rPr lang="en-US" dirty="0" smtClean="0"/>
              <a:t>,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cümle</a:t>
            </a:r>
            <a:r>
              <a:rPr lang="en-US" dirty="0" smtClean="0"/>
              <a:t>,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cümle</a:t>
            </a:r>
            <a:r>
              <a:rPr lang="en-US" dirty="0" smtClean="0"/>
              <a:t>..</a:t>
            </a:r>
          </a:p>
          <a:p>
            <a:pPr algn="just"/>
            <a:r>
              <a:rPr lang="en-US" dirty="0" smtClean="0"/>
              <a:t>4) </a:t>
            </a:r>
            <a:r>
              <a:rPr lang="en-US" b="1" dirty="0" err="1" smtClean="0"/>
              <a:t>Cümlelerin</a:t>
            </a:r>
            <a:r>
              <a:rPr lang="en-US" b="1" dirty="0" smtClean="0"/>
              <a:t> </a:t>
            </a:r>
            <a:r>
              <a:rPr lang="en-US" b="1" dirty="0" err="1" smtClean="0"/>
              <a:t>birbirine</a:t>
            </a:r>
            <a:r>
              <a:rPr lang="en-US" b="1" dirty="0" smtClean="0"/>
              <a:t> </a:t>
            </a:r>
            <a:r>
              <a:rPr lang="en-US" b="1" dirty="0" err="1" smtClean="0"/>
              <a:t>bağlanışları</a:t>
            </a:r>
            <a:r>
              <a:rPr lang="en-US" b="1" dirty="0" smtClean="0"/>
              <a:t>: </a:t>
            </a:r>
            <a:r>
              <a:rPr lang="en-US" b="1" dirty="0" err="1" smtClean="0"/>
              <a:t>Cümleler</a:t>
            </a:r>
            <a:r>
              <a:rPr lang="en-US" b="1" dirty="0" smtClean="0"/>
              <a:t> </a:t>
            </a:r>
            <a:r>
              <a:rPr lang="en-US" b="1" dirty="0" err="1" smtClean="0"/>
              <a:t>birbirine</a:t>
            </a:r>
            <a:r>
              <a:rPr lang="en-US" b="1" dirty="0" smtClean="0"/>
              <a:t> </a:t>
            </a:r>
            <a:r>
              <a:rPr lang="en-US" b="1" dirty="0" err="1" smtClean="0"/>
              <a:t>mantık</a:t>
            </a:r>
            <a:r>
              <a:rPr lang="en-US" b="1" dirty="0" smtClean="0"/>
              <a:t> </a:t>
            </a:r>
            <a:r>
              <a:rPr lang="en-US" dirty="0" err="1" smtClean="0"/>
              <a:t>bağlaçlarıyla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, </a:t>
            </a:r>
            <a:r>
              <a:rPr lang="en-US" dirty="0" err="1" smtClean="0"/>
              <a:t>kronolojik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sırayla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bağlanıyor</a:t>
            </a:r>
            <a:r>
              <a:rPr lang="en-US" dirty="0" smtClean="0"/>
              <a:t>?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mekan</a:t>
            </a:r>
            <a:r>
              <a:rPr lang="en-US" dirty="0" smtClean="0"/>
              <a:t> </a:t>
            </a:r>
            <a:r>
              <a:rPr lang="en-US" dirty="0" err="1" smtClean="0"/>
              <a:t>sırası</a:t>
            </a:r>
            <a:endParaRPr lang="en-US" dirty="0" smtClean="0"/>
          </a:p>
          <a:p>
            <a:pPr algn="just"/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?</a:t>
            </a:r>
          </a:p>
          <a:p>
            <a:pPr algn="just"/>
            <a:r>
              <a:rPr lang="en-US" dirty="0" smtClean="0"/>
              <a:t>5) </a:t>
            </a:r>
            <a:r>
              <a:rPr lang="en-US" dirty="0" err="1" smtClean="0"/>
              <a:t>Noktalama</a:t>
            </a:r>
            <a:r>
              <a:rPr lang="en-US" dirty="0" smtClean="0"/>
              <a:t> </a:t>
            </a:r>
            <a:r>
              <a:rPr lang="en-US" dirty="0" err="1" smtClean="0"/>
              <a:t>işaretleri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r>
              <a:rPr lang="en-US" dirty="0" smtClean="0"/>
              <a:t> </a:t>
            </a:r>
            <a:r>
              <a:rPr lang="en-US" dirty="0" err="1" smtClean="0"/>
              <a:t>oynuyor</a:t>
            </a:r>
            <a:r>
              <a:rPr lang="en-US" dirty="0" smtClean="0"/>
              <a:t>?</a:t>
            </a:r>
          </a:p>
          <a:p>
            <a:pPr algn="just"/>
            <a:r>
              <a:rPr lang="en-US" dirty="0" smtClean="0"/>
              <a:t>6) </a:t>
            </a:r>
            <a:r>
              <a:rPr lang="en-US" b="1" dirty="0" err="1" smtClean="0"/>
              <a:t>Cümlelerdeki</a:t>
            </a:r>
            <a:r>
              <a:rPr lang="en-US" b="1" dirty="0" smtClean="0"/>
              <a:t> </a:t>
            </a:r>
            <a:r>
              <a:rPr lang="en-US" b="1" dirty="0" err="1" smtClean="0"/>
              <a:t>sapmalar</a:t>
            </a:r>
            <a:r>
              <a:rPr lang="en-US" b="1" dirty="0" smtClean="0"/>
              <a:t>: </a:t>
            </a:r>
            <a:r>
              <a:rPr lang="en-US" b="1" dirty="0" err="1" smtClean="0"/>
              <a:t>Metindeki</a:t>
            </a:r>
            <a:r>
              <a:rPr lang="en-US" b="1" dirty="0" smtClean="0"/>
              <a:t> </a:t>
            </a:r>
            <a:r>
              <a:rPr lang="en-US" b="1" dirty="0" err="1" smtClean="0"/>
              <a:t>bazı</a:t>
            </a:r>
            <a:r>
              <a:rPr lang="en-US" b="1" dirty="0" smtClean="0"/>
              <a:t> </a:t>
            </a:r>
            <a:r>
              <a:rPr lang="en-US" b="1" dirty="0" err="1" smtClean="0"/>
              <a:t>cümlelerin</a:t>
            </a:r>
            <a:r>
              <a:rPr lang="en-US" b="1" dirty="0" smtClean="0"/>
              <a:t> </a:t>
            </a:r>
            <a:r>
              <a:rPr lang="en-US" b="1" dirty="0" err="1" smtClean="0"/>
              <a:t>yapısı</a:t>
            </a:r>
            <a:r>
              <a:rPr lang="en-US" b="1" dirty="0" smtClean="0"/>
              <a:t> </a:t>
            </a:r>
            <a:r>
              <a:rPr lang="en-US" b="1" dirty="0" err="1" smtClean="0"/>
              <a:t>değişik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endParaRPr lang="en-US" b="1" dirty="0" smtClean="0"/>
          </a:p>
          <a:p>
            <a:pPr algn="just"/>
            <a:r>
              <a:rPr lang="en-US" dirty="0" err="1" smtClean="0"/>
              <a:t>anlamlı</a:t>
            </a:r>
            <a:r>
              <a:rPr lang="en-US" dirty="0" smtClean="0"/>
              <a:t>, </a:t>
            </a:r>
            <a:r>
              <a:rPr lang="en-US" dirty="0" err="1" smtClean="0"/>
              <a:t>manidar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  <a:r>
              <a:rPr lang="en-US" dirty="0" err="1" smtClean="0"/>
              <a:t>Cümlelerin</a:t>
            </a:r>
            <a:r>
              <a:rPr lang="en-US" dirty="0" smtClean="0"/>
              <a:t> </a:t>
            </a:r>
            <a:r>
              <a:rPr lang="en-US" dirty="0" err="1" smtClean="0"/>
              <a:t>yapısında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kurallarından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normlarından</a:t>
            </a:r>
            <a:r>
              <a:rPr lang="en-US" dirty="0" smtClean="0"/>
              <a:t> her </a:t>
            </a:r>
            <a:r>
              <a:rPr lang="en-US" dirty="0" err="1" smtClean="0"/>
              <a:t>sapma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yorumlanmalıdır</a:t>
            </a:r>
            <a:r>
              <a:rPr lang="en-US" dirty="0" smtClean="0"/>
              <a:t>: </a:t>
            </a:r>
            <a:r>
              <a:rPr lang="en-US" dirty="0" err="1" smtClean="0"/>
              <a:t>Devrik</a:t>
            </a:r>
            <a:r>
              <a:rPr lang="en-US" dirty="0" smtClean="0"/>
              <a:t> </a:t>
            </a:r>
            <a:r>
              <a:rPr lang="en-US" dirty="0" err="1" smtClean="0"/>
              <a:t>cümle</a:t>
            </a:r>
            <a:r>
              <a:rPr lang="en-US" dirty="0" smtClean="0"/>
              <a:t>,</a:t>
            </a:r>
          </a:p>
          <a:p>
            <a:pPr algn="just"/>
            <a:r>
              <a:rPr lang="en-US" dirty="0" err="1" smtClean="0"/>
              <a:t>eksiltili</a:t>
            </a:r>
            <a:r>
              <a:rPr lang="en-US" dirty="0" smtClean="0"/>
              <a:t> </a:t>
            </a:r>
            <a:r>
              <a:rPr lang="en-US" dirty="0" err="1" smtClean="0"/>
              <a:t>cümleler</a:t>
            </a:r>
            <a:r>
              <a:rPr lang="en-US" dirty="0" smtClean="0"/>
              <a:t>  vb.</a:t>
            </a:r>
          </a:p>
          <a:p>
            <a:r>
              <a:rPr lang="en-US" b="1" dirty="0" smtClean="0"/>
              <a:t>VI. FİİLLER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VI. FİİLLER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a)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,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gerçekmiş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tasarlanmıştır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b)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,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hayalî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c)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gerçekmiş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tasarlanmıştır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geçmişte</a:t>
            </a:r>
            <a:r>
              <a:rPr lang="en-US" dirty="0" smtClean="0"/>
              <a:t> </a:t>
            </a:r>
            <a:r>
              <a:rPr lang="en-US" dirty="0" err="1" smtClean="0"/>
              <a:t>tamamlanmıştır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d) </a:t>
            </a:r>
            <a:r>
              <a:rPr lang="en-US" dirty="0" err="1" smtClean="0"/>
              <a:t>Öğrenilen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gerçekliği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garanti</a:t>
            </a:r>
            <a:r>
              <a:rPr lang="en-US" dirty="0" smtClean="0"/>
              <a:t> </a:t>
            </a:r>
            <a:r>
              <a:rPr lang="en-US" dirty="0" err="1" smtClean="0"/>
              <a:t>verilmemektedir</a:t>
            </a:r>
            <a:r>
              <a:rPr lang="en-US" dirty="0" smtClean="0"/>
              <a:t>, </a:t>
            </a:r>
            <a:r>
              <a:rPr lang="en-US" dirty="0" err="1" smtClean="0"/>
              <a:t>olmuş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 </a:t>
            </a:r>
            <a:r>
              <a:rPr lang="en-US" dirty="0" err="1" smtClean="0"/>
              <a:t>olmamış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e) </a:t>
            </a:r>
            <a:r>
              <a:rPr lang="en-US" dirty="0" err="1" smtClean="0"/>
              <a:t>Gelecek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(</a:t>
            </a:r>
            <a:r>
              <a:rPr lang="en-US" dirty="0" err="1" smtClean="0"/>
              <a:t>Bildirme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Gelecekte</a:t>
            </a:r>
            <a:r>
              <a:rPr lang="en-US" dirty="0" smtClean="0"/>
              <a:t> </a:t>
            </a:r>
            <a:r>
              <a:rPr lang="en-US" dirty="0" err="1" smtClean="0"/>
              <a:t>olacak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 smtClean="0"/>
              <a:t>muhakkak</a:t>
            </a:r>
            <a:r>
              <a:rPr lang="en-US" dirty="0" smtClean="0"/>
              <a:t> </a:t>
            </a:r>
            <a:r>
              <a:rPr lang="en-US" dirty="0" err="1" smtClean="0"/>
              <a:t>olacakmış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ifadesidir</a:t>
            </a:r>
            <a:r>
              <a:rPr lang="en-US" dirty="0" smtClean="0"/>
              <a:t>. </a:t>
            </a:r>
            <a:r>
              <a:rPr lang="en-US" dirty="0" err="1" smtClean="0"/>
              <a:t>Olgular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kurulan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tasarı</a:t>
            </a:r>
            <a:r>
              <a:rPr lang="en-US" dirty="0" smtClean="0"/>
              <a:t> </a:t>
            </a:r>
            <a:r>
              <a:rPr lang="en-US" dirty="0" err="1" smtClean="0"/>
              <a:t>zamanıdır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f) </a:t>
            </a:r>
            <a:r>
              <a:rPr lang="en-US" dirty="0" err="1" smtClean="0"/>
              <a:t>Şart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şarta</a:t>
            </a:r>
            <a:r>
              <a:rPr lang="en-US" dirty="0" smtClean="0"/>
              <a:t> </a:t>
            </a:r>
            <a:r>
              <a:rPr lang="en-US" dirty="0" err="1" smtClean="0"/>
              <a:t>bağlanmıştır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dışıdır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g) </a:t>
            </a:r>
            <a:r>
              <a:rPr lang="en-US" dirty="0" err="1" smtClean="0"/>
              <a:t>İstek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Konuşanın</a:t>
            </a:r>
            <a:r>
              <a:rPr lang="en-US" dirty="0" smtClean="0"/>
              <a:t>, </a:t>
            </a:r>
            <a:r>
              <a:rPr lang="en-US" dirty="0" err="1" smtClean="0"/>
              <a:t>vericinin</a:t>
            </a:r>
            <a:r>
              <a:rPr lang="en-US" dirty="0" smtClean="0"/>
              <a:t> </a:t>
            </a:r>
            <a:r>
              <a:rPr lang="en-US" dirty="0" err="1" smtClean="0"/>
              <a:t>istek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niyetini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h) </a:t>
            </a:r>
            <a:r>
              <a:rPr lang="en-US" dirty="0" err="1" smtClean="0"/>
              <a:t>Gereklik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Konuşanın</a:t>
            </a:r>
            <a:r>
              <a:rPr lang="en-US" dirty="0" smtClean="0"/>
              <a:t>, </a:t>
            </a:r>
            <a:r>
              <a:rPr lang="en-US" dirty="0" err="1" smtClean="0"/>
              <a:t>vericinin</a:t>
            </a:r>
            <a:r>
              <a:rPr lang="en-US" dirty="0" smtClean="0"/>
              <a:t> </a:t>
            </a:r>
            <a:r>
              <a:rPr lang="en-US" dirty="0" err="1" smtClean="0"/>
              <a:t>kuvvetli</a:t>
            </a:r>
            <a:r>
              <a:rPr lang="en-US" dirty="0" smtClean="0"/>
              <a:t> </a:t>
            </a:r>
            <a:r>
              <a:rPr lang="en-US" dirty="0" err="1" smtClean="0"/>
              <a:t>isteklerini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niyetlerini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, </a:t>
            </a:r>
            <a:r>
              <a:rPr lang="en-US" dirty="0" err="1" smtClean="0"/>
              <a:t>zorunluluk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</a:t>
            </a:r>
            <a:r>
              <a:rPr lang="en-US" dirty="0" smtClean="0"/>
              <a:t>) Emir </a:t>
            </a:r>
            <a:r>
              <a:rPr lang="en-US" dirty="0" err="1" smtClean="0"/>
              <a:t>kipi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): </a:t>
            </a:r>
            <a:r>
              <a:rPr lang="en-US" dirty="0" err="1" smtClean="0"/>
              <a:t>Bir</a:t>
            </a:r>
            <a:r>
              <a:rPr lang="en-US" dirty="0" smtClean="0"/>
              <a:t> emir,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yasaklama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konusudur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Bilindiği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kipler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yazıda</a:t>
            </a:r>
            <a:r>
              <a:rPr lang="en-US" dirty="0" smtClean="0"/>
              <a:t> </a:t>
            </a:r>
            <a:r>
              <a:rPr lang="en-US" dirty="0" err="1" smtClean="0"/>
              <a:t>göstermesi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dışındaki</a:t>
            </a:r>
            <a:r>
              <a:rPr lang="en-US" dirty="0" smtClean="0"/>
              <a:t> </a:t>
            </a:r>
            <a:r>
              <a:rPr lang="en-US" dirty="0" err="1" smtClean="0"/>
              <a:t>zamanların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de </a:t>
            </a:r>
            <a:r>
              <a:rPr lang="en-US" dirty="0" err="1" smtClean="0"/>
              <a:t>kullanılabilirler</a:t>
            </a:r>
            <a:r>
              <a:rPr lang="en-US" dirty="0" smtClean="0"/>
              <a:t>. </a:t>
            </a:r>
            <a:r>
              <a:rPr lang="en-US" dirty="0" err="1" smtClean="0"/>
              <a:t>Mesela</a:t>
            </a:r>
            <a:r>
              <a:rPr lang="en-US" dirty="0" smtClean="0"/>
              <a:t> 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zamanın</a:t>
            </a:r>
            <a:r>
              <a:rPr lang="en-US" dirty="0" smtClean="0"/>
              <a:t>,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zamanın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kullanılabilir</a:t>
            </a:r>
            <a:r>
              <a:rPr lang="en-US" dirty="0" smtClean="0"/>
              <a:t>.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tip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kaymaları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değerlendirilmelidir</a:t>
            </a:r>
            <a:r>
              <a:rPr lang="en-US" dirty="0" smtClean="0"/>
              <a:t>.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zamanların</a:t>
            </a:r>
            <a:r>
              <a:rPr lang="en-US" dirty="0" smtClean="0"/>
              <a:t> </a:t>
            </a:r>
            <a:r>
              <a:rPr lang="en-US" dirty="0" err="1" smtClean="0"/>
              <a:t>olmuş</a:t>
            </a:r>
            <a:r>
              <a:rPr lang="en-US" dirty="0" smtClean="0"/>
              <a:t> </a:t>
            </a:r>
            <a:r>
              <a:rPr lang="en-US" dirty="0" err="1" smtClean="0"/>
              <a:t>olanı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hayali</a:t>
            </a:r>
            <a:r>
              <a:rPr lang="en-US" dirty="0" smtClean="0"/>
              <a:t> </a:t>
            </a:r>
            <a:r>
              <a:rPr lang="en-US" dirty="0" err="1" smtClean="0"/>
              <a:t>olguları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düşünülmelidir</a:t>
            </a:r>
            <a:r>
              <a:rPr lang="en-US" dirty="0" smtClean="0"/>
              <a:t>.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zamanlar</a:t>
            </a:r>
            <a:r>
              <a:rPr lang="en-US" dirty="0" smtClean="0"/>
              <a:t> 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 smtClean="0"/>
              <a:t>gelişimini</a:t>
            </a:r>
            <a:r>
              <a:rPr lang="en-US" dirty="0" smtClean="0"/>
              <a:t> </a:t>
            </a:r>
            <a:r>
              <a:rPr lang="en-US" dirty="0" err="1" smtClean="0"/>
              <a:t>hızlandırır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yavaşlatır</a:t>
            </a:r>
            <a:r>
              <a:rPr lang="en-US" dirty="0" smtClean="0"/>
              <a:t>.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hangilerinin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kullanıldığı</a:t>
            </a:r>
            <a:r>
              <a:rPr lang="en-US" dirty="0" smtClean="0"/>
              <a:t> </a:t>
            </a:r>
            <a:r>
              <a:rPr lang="en-US" dirty="0" err="1" smtClean="0"/>
              <a:t>bulunmalıdır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3510</TotalTime>
  <Words>420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Akış</vt:lpstr>
      <vt:lpstr>ELEŞTİRİ</vt:lpstr>
      <vt:lpstr>V. SÖZ DİZİMİ TAHLİLİ </vt:lpstr>
      <vt:lpstr>VI. FİİLLER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2020-10-06T19:06:32Z</dcterms:modified>
</cp:coreProperties>
</file>