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9" r:id="rId3"/>
    <p:sldId id="290" r:id="rId4"/>
  </p:sldIdLst>
  <p:sldSz cx="9144000" cy="6858000" type="screen4x3"/>
  <p:notesSz cx="6742113" cy="9872663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516" y="8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A3C43-072B-4787-82A7-1203F7969D86}" type="datetimeFigureOut">
              <a:rPr lang="tr-TR" smtClean="0"/>
              <a:pPr/>
              <a:t>6.10.2020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7B731-A16E-4FAA-9744-A0F8A781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A3C43-072B-4787-82A7-1203F7969D86}" type="datetimeFigureOut">
              <a:rPr lang="tr-TR" smtClean="0"/>
              <a:pPr/>
              <a:t>6.10.2020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7B731-A16E-4FAA-9744-A0F8A781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A3C43-072B-4787-82A7-1203F7969D86}" type="datetimeFigureOut">
              <a:rPr lang="tr-TR" smtClean="0"/>
              <a:pPr/>
              <a:t>6.10.2020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7B731-A16E-4FAA-9744-A0F8A781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A3C43-072B-4787-82A7-1203F7969D86}" type="datetimeFigureOut">
              <a:rPr lang="tr-TR" smtClean="0"/>
              <a:pPr/>
              <a:t>6.10.2020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7B731-A16E-4FAA-9744-A0F8A781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A3C43-072B-4787-82A7-1203F7969D86}" type="datetimeFigureOut">
              <a:rPr lang="tr-TR" smtClean="0"/>
              <a:pPr/>
              <a:t>6.10.2020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7B731-A16E-4FAA-9744-A0F8A781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A3C43-072B-4787-82A7-1203F7969D86}" type="datetimeFigureOut">
              <a:rPr lang="tr-TR" smtClean="0"/>
              <a:pPr/>
              <a:t>6.10.2020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7B731-A16E-4FAA-9744-A0F8A781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A3C43-072B-4787-82A7-1203F7969D86}" type="datetimeFigureOut">
              <a:rPr lang="tr-TR" smtClean="0"/>
              <a:pPr/>
              <a:t>6.10.2020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7B731-A16E-4FAA-9744-A0F8A781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A3C43-072B-4787-82A7-1203F7969D86}" type="datetimeFigureOut">
              <a:rPr lang="tr-TR" smtClean="0"/>
              <a:pPr/>
              <a:t>6.10.2020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7B731-A16E-4FAA-9744-A0F8A781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A3C43-072B-4787-82A7-1203F7969D86}" type="datetimeFigureOut">
              <a:rPr lang="tr-TR" smtClean="0"/>
              <a:pPr/>
              <a:t>6.10.2020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7B731-A16E-4FAA-9744-A0F8A781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A3C43-072B-4787-82A7-1203F7969D86}" type="datetimeFigureOut">
              <a:rPr lang="tr-TR" smtClean="0"/>
              <a:pPr/>
              <a:t>6.10.2020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7B731-A16E-4FAA-9744-A0F8A781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ek Köşesi Kesik ve Yuvarlatılmış Dikdörtgen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 Üçgen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A3C43-072B-4787-82A7-1203F7969D86}" type="datetimeFigureOut">
              <a:rPr lang="tr-TR" smtClean="0"/>
              <a:pPr/>
              <a:t>6.10.2020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6B7B731-A16E-4FAA-9744-A0F8A781C905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9 Serbest Form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Serbest Form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C2A3C43-072B-4787-82A7-1203F7969D86}" type="datetimeFigureOut">
              <a:rPr lang="tr-TR" smtClean="0"/>
              <a:pPr/>
              <a:t>6.10.2020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6B7B731-A16E-4FAA-9744-A0F8A781C905}" type="slidenum">
              <a:rPr lang="tr-TR" smtClean="0"/>
              <a:pPr/>
              <a:t>‹#›</a:t>
            </a:fld>
            <a:endParaRPr lang="tr-TR"/>
          </a:p>
        </p:txBody>
      </p:sp>
      <p:grpSp>
        <p:nvGrpSpPr>
          <p:cNvPr id="2" name="1 Grup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4139952" y="1488976"/>
            <a:ext cx="4821160" cy="1828800"/>
          </a:xfrm>
        </p:spPr>
        <p:txBody>
          <a:bodyPr/>
          <a:lstStyle/>
          <a:p>
            <a:r>
              <a:rPr lang="tr-TR" dirty="0" smtClean="0"/>
              <a:t>ELEŞTİRİ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6372200" y="3361184"/>
            <a:ext cx="2634624" cy="1752600"/>
          </a:xfrm>
        </p:spPr>
        <p:txBody>
          <a:bodyPr/>
          <a:lstStyle/>
          <a:p>
            <a:r>
              <a:rPr lang="tr-TR" sz="2000" b="1" dirty="0" smtClean="0">
                <a:solidFill>
                  <a:srgbClr val="FFFF00"/>
                </a:solidFill>
              </a:rPr>
              <a:t>edebiyatfatihi.net</a:t>
            </a:r>
            <a:endParaRPr lang="tr-TR" b="1" dirty="0">
              <a:solidFill>
                <a:srgbClr val="FFFF00"/>
              </a:solidFill>
            </a:endParaRPr>
          </a:p>
        </p:txBody>
      </p:sp>
      <p:pic>
        <p:nvPicPr>
          <p:cNvPr id="1026" name="Picture 2" descr="C:\Users\EDEBİYAT FATİHİ\Desktop\elestiri-oklar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200"/>
            <a:ext cx="611966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VI. FİİLLER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just"/>
            <a:r>
              <a:rPr lang="en-US" dirty="0" smtClean="0"/>
              <a:t>a)</a:t>
            </a:r>
            <a:r>
              <a:rPr lang="en-US" dirty="0" err="1" smtClean="0"/>
              <a:t>Şimdiki</a:t>
            </a:r>
            <a:r>
              <a:rPr lang="en-US" dirty="0" smtClean="0"/>
              <a:t> </a:t>
            </a:r>
            <a:r>
              <a:rPr lang="en-US" dirty="0" err="1" smtClean="0"/>
              <a:t>zaman</a:t>
            </a:r>
            <a:r>
              <a:rPr lang="en-US" dirty="0" smtClean="0"/>
              <a:t> (</a:t>
            </a:r>
            <a:r>
              <a:rPr lang="en-US" dirty="0" err="1" smtClean="0"/>
              <a:t>Bildirme</a:t>
            </a:r>
            <a:r>
              <a:rPr lang="en-US" dirty="0" smtClean="0"/>
              <a:t> </a:t>
            </a:r>
            <a:r>
              <a:rPr lang="en-US" dirty="0" err="1" smtClean="0"/>
              <a:t>Kipi</a:t>
            </a:r>
            <a:r>
              <a:rPr lang="en-US" dirty="0" smtClean="0"/>
              <a:t>): Bu </a:t>
            </a:r>
            <a:r>
              <a:rPr lang="en-US" dirty="0" err="1" smtClean="0"/>
              <a:t>durumda</a:t>
            </a:r>
            <a:r>
              <a:rPr lang="en-US" dirty="0" smtClean="0"/>
              <a:t>, </a:t>
            </a:r>
            <a:r>
              <a:rPr lang="en-US" dirty="0" err="1" smtClean="0"/>
              <a:t>olaylar</a:t>
            </a:r>
            <a:r>
              <a:rPr lang="en-US" dirty="0" smtClean="0"/>
              <a:t> </a:t>
            </a:r>
            <a:r>
              <a:rPr lang="en-US" dirty="0" err="1" smtClean="0"/>
              <a:t>gerçekmiş</a:t>
            </a:r>
            <a:r>
              <a:rPr lang="en-US" dirty="0" smtClean="0"/>
              <a:t> </a:t>
            </a:r>
            <a:r>
              <a:rPr lang="en-US" dirty="0" err="1" smtClean="0"/>
              <a:t>gibi</a:t>
            </a:r>
            <a:r>
              <a:rPr lang="en-US" dirty="0" smtClean="0"/>
              <a:t> </a:t>
            </a:r>
            <a:r>
              <a:rPr lang="en-US" dirty="0" err="1" smtClean="0"/>
              <a:t>tasarlanmıştır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b)</a:t>
            </a:r>
            <a:r>
              <a:rPr lang="en-US" dirty="0" err="1" smtClean="0"/>
              <a:t>Geniş</a:t>
            </a:r>
            <a:r>
              <a:rPr lang="en-US" dirty="0" smtClean="0"/>
              <a:t> </a:t>
            </a:r>
            <a:r>
              <a:rPr lang="en-US" dirty="0" err="1" smtClean="0"/>
              <a:t>zaman</a:t>
            </a:r>
            <a:r>
              <a:rPr lang="en-US" dirty="0" smtClean="0"/>
              <a:t> (</a:t>
            </a:r>
            <a:r>
              <a:rPr lang="en-US" dirty="0" err="1" smtClean="0"/>
              <a:t>Bildirme</a:t>
            </a:r>
            <a:r>
              <a:rPr lang="en-US" dirty="0" smtClean="0"/>
              <a:t> </a:t>
            </a:r>
            <a:r>
              <a:rPr lang="en-US" dirty="0" err="1" smtClean="0"/>
              <a:t>Kipi</a:t>
            </a:r>
            <a:r>
              <a:rPr lang="en-US" dirty="0" smtClean="0"/>
              <a:t>): Bu </a:t>
            </a:r>
            <a:r>
              <a:rPr lang="en-US" dirty="0" err="1" smtClean="0"/>
              <a:t>durumda</a:t>
            </a:r>
            <a:r>
              <a:rPr lang="en-US" dirty="0" smtClean="0"/>
              <a:t>, </a:t>
            </a:r>
            <a:r>
              <a:rPr lang="en-US" dirty="0" err="1" smtClean="0"/>
              <a:t>gerçek</a:t>
            </a:r>
            <a:r>
              <a:rPr lang="en-US" dirty="0" smtClean="0"/>
              <a:t> </a:t>
            </a:r>
            <a:r>
              <a:rPr lang="en-US" dirty="0" err="1" smtClean="0"/>
              <a:t>yahut</a:t>
            </a:r>
            <a:r>
              <a:rPr lang="en-US" dirty="0" smtClean="0"/>
              <a:t> </a:t>
            </a:r>
            <a:r>
              <a:rPr lang="en-US" dirty="0" err="1" smtClean="0"/>
              <a:t>hayalî</a:t>
            </a:r>
            <a:r>
              <a:rPr lang="en-US" dirty="0" smtClean="0"/>
              <a:t> </a:t>
            </a:r>
            <a:r>
              <a:rPr lang="en-US" dirty="0" err="1" smtClean="0"/>
              <a:t>olaylar</a:t>
            </a:r>
            <a:r>
              <a:rPr lang="en-US" dirty="0" smtClean="0"/>
              <a:t> </a:t>
            </a:r>
            <a:r>
              <a:rPr lang="en-US" dirty="0" err="1" smtClean="0"/>
              <a:t>söz</a:t>
            </a:r>
            <a:r>
              <a:rPr lang="en-US" dirty="0" smtClean="0"/>
              <a:t> </a:t>
            </a:r>
            <a:r>
              <a:rPr lang="en-US" dirty="0" err="1" smtClean="0"/>
              <a:t>konusu</a:t>
            </a:r>
            <a:r>
              <a:rPr lang="en-US" dirty="0" smtClean="0"/>
              <a:t> </a:t>
            </a:r>
            <a:r>
              <a:rPr lang="en-US" dirty="0" err="1" smtClean="0"/>
              <a:t>olabilir</a:t>
            </a:r>
            <a:r>
              <a:rPr lang="en-US" dirty="0" smtClean="0"/>
              <a:t>. </a:t>
            </a:r>
          </a:p>
          <a:p>
            <a:pPr algn="just"/>
            <a:r>
              <a:rPr lang="en-US" dirty="0" smtClean="0"/>
              <a:t>c) </a:t>
            </a:r>
            <a:r>
              <a:rPr lang="en-US" dirty="0" err="1" smtClean="0"/>
              <a:t>Görülen</a:t>
            </a:r>
            <a:r>
              <a:rPr lang="en-US" dirty="0" smtClean="0"/>
              <a:t> </a:t>
            </a:r>
            <a:r>
              <a:rPr lang="en-US" dirty="0" err="1" smtClean="0"/>
              <a:t>geçmiş</a:t>
            </a:r>
            <a:r>
              <a:rPr lang="en-US" dirty="0" smtClean="0"/>
              <a:t> </a:t>
            </a:r>
            <a:r>
              <a:rPr lang="en-US" dirty="0" err="1" smtClean="0"/>
              <a:t>zaman</a:t>
            </a:r>
            <a:r>
              <a:rPr lang="en-US" dirty="0" smtClean="0"/>
              <a:t> (</a:t>
            </a:r>
            <a:r>
              <a:rPr lang="en-US" dirty="0" err="1" smtClean="0"/>
              <a:t>Bildirme</a:t>
            </a:r>
            <a:r>
              <a:rPr lang="en-US" dirty="0" smtClean="0"/>
              <a:t> </a:t>
            </a:r>
            <a:r>
              <a:rPr lang="en-US" dirty="0" err="1" smtClean="0"/>
              <a:t>Kipi</a:t>
            </a:r>
            <a:r>
              <a:rPr lang="en-US" dirty="0" smtClean="0"/>
              <a:t>): Bu </a:t>
            </a:r>
            <a:r>
              <a:rPr lang="en-US" dirty="0" err="1" smtClean="0"/>
              <a:t>durumda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olaylar</a:t>
            </a:r>
            <a:r>
              <a:rPr lang="en-US" dirty="0" smtClean="0"/>
              <a:t> </a:t>
            </a:r>
            <a:r>
              <a:rPr lang="en-US" dirty="0" err="1" smtClean="0"/>
              <a:t>gerçekmiş</a:t>
            </a:r>
            <a:r>
              <a:rPr lang="en-US" dirty="0" smtClean="0"/>
              <a:t> </a:t>
            </a:r>
            <a:r>
              <a:rPr lang="en-US" dirty="0" err="1" smtClean="0"/>
              <a:t>gibi</a:t>
            </a:r>
            <a:r>
              <a:rPr lang="en-US" dirty="0" smtClean="0"/>
              <a:t> </a:t>
            </a:r>
            <a:r>
              <a:rPr lang="en-US" dirty="0" err="1" smtClean="0"/>
              <a:t>tasarlanmıştır</a:t>
            </a:r>
            <a:r>
              <a:rPr lang="en-US" dirty="0" smtClean="0"/>
              <a:t>, </a:t>
            </a:r>
            <a:r>
              <a:rPr lang="en-US" dirty="0" err="1" smtClean="0"/>
              <a:t>ancak</a:t>
            </a:r>
            <a:r>
              <a:rPr lang="en-US" dirty="0" smtClean="0"/>
              <a:t> </a:t>
            </a:r>
            <a:r>
              <a:rPr lang="en-US" dirty="0" err="1" smtClean="0"/>
              <a:t>geçmişte</a:t>
            </a:r>
            <a:r>
              <a:rPr lang="en-US" dirty="0" smtClean="0"/>
              <a:t> </a:t>
            </a:r>
            <a:r>
              <a:rPr lang="en-US" dirty="0" err="1" smtClean="0"/>
              <a:t>tamamlanmıştır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d) </a:t>
            </a:r>
            <a:r>
              <a:rPr lang="en-US" dirty="0" err="1" smtClean="0"/>
              <a:t>Öğrenilen</a:t>
            </a:r>
            <a:r>
              <a:rPr lang="en-US" dirty="0" smtClean="0"/>
              <a:t> </a:t>
            </a:r>
            <a:r>
              <a:rPr lang="en-US" dirty="0" err="1" smtClean="0"/>
              <a:t>geçmiş</a:t>
            </a:r>
            <a:r>
              <a:rPr lang="en-US" dirty="0" smtClean="0"/>
              <a:t> </a:t>
            </a:r>
            <a:r>
              <a:rPr lang="en-US" dirty="0" err="1" smtClean="0"/>
              <a:t>zaman</a:t>
            </a:r>
            <a:r>
              <a:rPr lang="en-US" dirty="0" smtClean="0"/>
              <a:t> (</a:t>
            </a:r>
            <a:r>
              <a:rPr lang="en-US" dirty="0" err="1" smtClean="0"/>
              <a:t>Bildirme</a:t>
            </a:r>
            <a:r>
              <a:rPr lang="en-US" dirty="0" smtClean="0"/>
              <a:t> </a:t>
            </a:r>
            <a:r>
              <a:rPr lang="en-US" dirty="0" err="1" smtClean="0"/>
              <a:t>Kipi</a:t>
            </a:r>
            <a:r>
              <a:rPr lang="en-US" dirty="0" smtClean="0"/>
              <a:t>): Bu </a:t>
            </a:r>
            <a:r>
              <a:rPr lang="en-US" dirty="0" err="1" smtClean="0"/>
              <a:t>durumda</a:t>
            </a:r>
            <a:r>
              <a:rPr lang="en-US" dirty="0" smtClean="0"/>
              <a:t> </a:t>
            </a:r>
            <a:r>
              <a:rPr lang="en-US" dirty="0" err="1" smtClean="0"/>
              <a:t>olayların</a:t>
            </a:r>
            <a:r>
              <a:rPr lang="en-US" dirty="0" smtClean="0"/>
              <a:t> </a:t>
            </a:r>
            <a:r>
              <a:rPr lang="en-US" dirty="0" err="1" smtClean="0"/>
              <a:t>gerçekliği</a:t>
            </a:r>
            <a:r>
              <a:rPr lang="en-US" dirty="0" smtClean="0"/>
              <a:t> </a:t>
            </a:r>
            <a:r>
              <a:rPr lang="en-US" dirty="0" err="1" smtClean="0"/>
              <a:t>hakkında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garanti</a:t>
            </a:r>
            <a:r>
              <a:rPr lang="en-US" dirty="0" smtClean="0"/>
              <a:t> </a:t>
            </a:r>
            <a:r>
              <a:rPr lang="en-US" dirty="0" err="1" smtClean="0"/>
              <a:t>verilmemektedir</a:t>
            </a:r>
            <a:r>
              <a:rPr lang="en-US" dirty="0" smtClean="0"/>
              <a:t>, </a:t>
            </a:r>
            <a:r>
              <a:rPr lang="en-US" dirty="0" err="1" smtClean="0"/>
              <a:t>olmuş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olabilir</a:t>
            </a:r>
            <a:r>
              <a:rPr lang="en-US" dirty="0" smtClean="0"/>
              <a:t> </a:t>
            </a:r>
            <a:r>
              <a:rPr lang="en-US" dirty="0" err="1" smtClean="0"/>
              <a:t>olmamış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e) </a:t>
            </a:r>
            <a:r>
              <a:rPr lang="en-US" dirty="0" err="1" smtClean="0"/>
              <a:t>Gelecek</a:t>
            </a:r>
            <a:r>
              <a:rPr lang="en-US" dirty="0" smtClean="0"/>
              <a:t> </a:t>
            </a:r>
            <a:r>
              <a:rPr lang="en-US" dirty="0" err="1" smtClean="0"/>
              <a:t>zaman</a:t>
            </a:r>
            <a:r>
              <a:rPr lang="en-US" dirty="0" smtClean="0"/>
              <a:t> (</a:t>
            </a:r>
            <a:r>
              <a:rPr lang="en-US" dirty="0" err="1" smtClean="0"/>
              <a:t>Bildirme</a:t>
            </a:r>
            <a:r>
              <a:rPr lang="en-US" dirty="0" smtClean="0"/>
              <a:t> </a:t>
            </a:r>
            <a:r>
              <a:rPr lang="en-US" dirty="0" err="1" smtClean="0"/>
              <a:t>Kipi</a:t>
            </a:r>
            <a:r>
              <a:rPr lang="en-US" dirty="0" smtClean="0"/>
              <a:t>): </a:t>
            </a:r>
            <a:r>
              <a:rPr lang="en-US" dirty="0" err="1" smtClean="0"/>
              <a:t>Gelecekte</a:t>
            </a:r>
            <a:r>
              <a:rPr lang="en-US" dirty="0" smtClean="0"/>
              <a:t> </a:t>
            </a:r>
            <a:r>
              <a:rPr lang="en-US" dirty="0" err="1" smtClean="0"/>
              <a:t>olacak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olayın</a:t>
            </a:r>
            <a:r>
              <a:rPr lang="en-US" dirty="0" smtClean="0"/>
              <a:t> </a:t>
            </a:r>
            <a:r>
              <a:rPr lang="en-US" dirty="0" err="1" smtClean="0"/>
              <a:t>muhakkak</a:t>
            </a:r>
            <a:r>
              <a:rPr lang="en-US" dirty="0" smtClean="0"/>
              <a:t> </a:t>
            </a:r>
            <a:r>
              <a:rPr lang="en-US" dirty="0" err="1" smtClean="0"/>
              <a:t>olacakmış</a:t>
            </a:r>
            <a:r>
              <a:rPr lang="en-US" dirty="0" smtClean="0"/>
              <a:t> </a:t>
            </a:r>
            <a:r>
              <a:rPr lang="en-US" dirty="0" err="1" smtClean="0"/>
              <a:t>gibi</a:t>
            </a:r>
            <a:r>
              <a:rPr lang="en-US" dirty="0" smtClean="0"/>
              <a:t> </a:t>
            </a:r>
            <a:r>
              <a:rPr lang="en-US" dirty="0" err="1" smtClean="0"/>
              <a:t>ifadesidir</a:t>
            </a:r>
            <a:r>
              <a:rPr lang="en-US" dirty="0" smtClean="0"/>
              <a:t>. </a:t>
            </a:r>
            <a:r>
              <a:rPr lang="en-US" dirty="0" err="1" smtClean="0"/>
              <a:t>Olgular</a:t>
            </a:r>
            <a:r>
              <a:rPr lang="en-US" dirty="0" smtClean="0"/>
              <a:t> </a:t>
            </a:r>
            <a:r>
              <a:rPr lang="en-US" dirty="0" err="1" smtClean="0"/>
              <a:t>üzerine</a:t>
            </a:r>
            <a:r>
              <a:rPr lang="en-US" dirty="0" smtClean="0"/>
              <a:t> </a:t>
            </a:r>
            <a:r>
              <a:rPr lang="en-US" dirty="0" err="1" smtClean="0"/>
              <a:t>kurulan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tasarı</a:t>
            </a:r>
            <a:r>
              <a:rPr lang="en-US" dirty="0" smtClean="0"/>
              <a:t> </a:t>
            </a:r>
            <a:r>
              <a:rPr lang="en-US" dirty="0" err="1" smtClean="0"/>
              <a:t>zamanıdır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f) </a:t>
            </a:r>
            <a:r>
              <a:rPr lang="en-US" dirty="0" err="1" smtClean="0"/>
              <a:t>Şart</a:t>
            </a:r>
            <a:r>
              <a:rPr lang="en-US" dirty="0" smtClean="0"/>
              <a:t> </a:t>
            </a:r>
            <a:r>
              <a:rPr lang="en-US" dirty="0" err="1" smtClean="0"/>
              <a:t>kipi</a:t>
            </a:r>
            <a:r>
              <a:rPr lang="en-US" dirty="0" smtClean="0"/>
              <a:t> (</a:t>
            </a:r>
            <a:r>
              <a:rPr lang="en-US" dirty="0" err="1" smtClean="0"/>
              <a:t>Tasarlama</a:t>
            </a:r>
            <a:r>
              <a:rPr lang="en-US" dirty="0" smtClean="0"/>
              <a:t> </a:t>
            </a:r>
            <a:r>
              <a:rPr lang="en-US" dirty="0" err="1" smtClean="0"/>
              <a:t>Kipi</a:t>
            </a:r>
            <a:r>
              <a:rPr lang="en-US" dirty="0" smtClean="0"/>
              <a:t>): Bu </a:t>
            </a:r>
            <a:r>
              <a:rPr lang="en-US" dirty="0" err="1" smtClean="0"/>
              <a:t>durumda</a:t>
            </a:r>
            <a:r>
              <a:rPr lang="en-US" dirty="0" smtClean="0"/>
              <a:t> </a:t>
            </a:r>
            <a:r>
              <a:rPr lang="en-US" dirty="0" err="1" smtClean="0"/>
              <a:t>olaylar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şarta</a:t>
            </a:r>
            <a:r>
              <a:rPr lang="en-US" dirty="0" smtClean="0"/>
              <a:t> </a:t>
            </a:r>
            <a:r>
              <a:rPr lang="en-US" dirty="0" err="1" smtClean="0"/>
              <a:t>bağlanmıştır</a:t>
            </a:r>
            <a:r>
              <a:rPr lang="en-US" dirty="0" smtClean="0"/>
              <a:t> </a:t>
            </a:r>
            <a:r>
              <a:rPr lang="en-US" dirty="0" err="1" smtClean="0"/>
              <a:t>yahut</a:t>
            </a:r>
            <a:r>
              <a:rPr lang="en-US" dirty="0" smtClean="0"/>
              <a:t> </a:t>
            </a:r>
            <a:r>
              <a:rPr lang="en-US" dirty="0" err="1" smtClean="0"/>
              <a:t>gerçek</a:t>
            </a:r>
            <a:r>
              <a:rPr lang="en-US" dirty="0" smtClean="0"/>
              <a:t> </a:t>
            </a:r>
            <a:r>
              <a:rPr lang="en-US" dirty="0" err="1" smtClean="0"/>
              <a:t>dışıdır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g) </a:t>
            </a:r>
            <a:r>
              <a:rPr lang="en-US" dirty="0" err="1" smtClean="0"/>
              <a:t>İstek</a:t>
            </a:r>
            <a:r>
              <a:rPr lang="en-US" dirty="0" smtClean="0"/>
              <a:t> </a:t>
            </a:r>
            <a:r>
              <a:rPr lang="en-US" dirty="0" err="1" smtClean="0"/>
              <a:t>kipi</a:t>
            </a:r>
            <a:r>
              <a:rPr lang="en-US" dirty="0" smtClean="0"/>
              <a:t> (</a:t>
            </a:r>
            <a:r>
              <a:rPr lang="en-US" dirty="0" err="1" smtClean="0"/>
              <a:t>Tasarlama</a:t>
            </a:r>
            <a:r>
              <a:rPr lang="en-US" dirty="0" smtClean="0"/>
              <a:t> </a:t>
            </a:r>
            <a:r>
              <a:rPr lang="en-US" dirty="0" err="1" smtClean="0"/>
              <a:t>Kipi</a:t>
            </a:r>
            <a:r>
              <a:rPr lang="en-US" dirty="0" smtClean="0"/>
              <a:t>): </a:t>
            </a:r>
            <a:r>
              <a:rPr lang="en-US" dirty="0" err="1" smtClean="0"/>
              <a:t>Konuşanın</a:t>
            </a:r>
            <a:r>
              <a:rPr lang="en-US" dirty="0" smtClean="0"/>
              <a:t>, </a:t>
            </a:r>
            <a:r>
              <a:rPr lang="en-US" dirty="0" err="1" smtClean="0"/>
              <a:t>vericinin</a:t>
            </a:r>
            <a:r>
              <a:rPr lang="en-US" dirty="0" smtClean="0"/>
              <a:t> </a:t>
            </a:r>
            <a:r>
              <a:rPr lang="en-US" dirty="0" err="1" smtClean="0"/>
              <a:t>istek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niyetini</a:t>
            </a:r>
            <a:r>
              <a:rPr lang="en-US" dirty="0" smtClean="0"/>
              <a:t> </a:t>
            </a:r>
            <a:r>
              <a:rPr lang="en-US" dirty="0" err="1" smtClean="0"/>
              <a:t>anlatır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h) </a:t>
            </a:r>
            <a:r>
              <a:rPr lang="en-US" dirty="0" err="1" smtClean="0"/>
              <a:t>Gereklik</a:t>
            </a:r>
            <a:r>
              <a:rPr lang="en-US" dirty="0" smtClean="0"/>
              <a:t> </a:t>
            </a:r>
            <a:r>
              <a:rPr lang="en-US" dirty="0" err="1" smtClean="0"/>
              <a:t>kipi</a:t>
            </a:r>
            <a:r>
              <a:rPr lang="en-US" dirty="0" smtClean="0"/>
              <a:t> (</a:t>
            </a:r>
            <a:r>
              <a:rPr lang="en-US" dirty="0" err="1" smtClean="0"/>
              <a:t>Tasarlama</a:t>
            </a:r>
            <a:r>
              <a:rPr lang="en-US" dirty="0" smtClean="0"/>
              <a:t> </a:t>
            </a:r>
            <a:r>
              <a:rPr lang="en-US" dirty="0" err="1" smtClean="0"/>
              <a:t>Kipi</a:t>
            </a:r>
            <a:r>
              <a:rPr lang="en-US" dirty="0" smtClean="0"/>
              <a:t>): </a:t>
            </a:r>
            <a:r>
              <a:rPr lang="en-US" dirty="0" err="1" smtClean="0"/>
              <a:t>Konuşanın</a:t>
            </a:r>
            <a:r>
              <a:rPr lang="en-US" dirty="0" smtClean="0"/>
              <a:t>, </a:t>
            </a:r>
            <a:r>
              <a:rPr lang="en-US" dirty="0" err="1" smtClean="0"/>
              <a:t>vericinin</a:t>
            </a:r>
            <a:r>
              <a:rPr lang="en-US" dirty="0" smtClean="0"/>
              <a:t> </a:t>
            </a:r>
            <a:r>
              <a:rPr lang="en-US" dirty="0" err="1" smtClean="0"/>
              <a:t>kuvvetli</a:t>
            </a:r>
            <a:r>
              <a:rPr lang="en-US" dirty="0" smtClean="0"/>
              <a:t> </a:t>
            </a:r>
            <a:r>
              <a:rPr lang="en-US" dirty="0" err="1" smtClean="0"/>
              <a:t>isteklerini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niyetlerini</a:t>
            </a:r>
            <a:r>
              <a:rPr lang="en-US" dirty="0" smtClean="0"/>
              <a:t> </a:t>
            </a:r>
            <a:r>
              <a:rPr lang="en-US" dirty="0" err="1" smtClean="0"/>
              <a:t>anlatır</a:t>
            </a:r>
            <a:r>
              <a:rPr lang="en-US" dirty="0" smtClean="0"/>
              <a:t>, </a:t>
            </a:r>
            <a:r>
              <a:rPr lang="en-US" dirty="0" err="1" smtClean="0"/>
              <a:t>zorunluluk</a:t>
            </a:r>
            <a:r>
              <a:rPr lang="en-US" dirty="0" smtClean="0"/>
              <a:t> </a:t>
            </a:r>
            <a:r>
              <a:rPr lang="en-US" dirty="0" err="1" smtClean="0"/>
              <a:t>ifade</a:t>
            </a:r>
            <a:r>
              <a:rPr lang="en-US" dirty="0" smtClean="0"/>
              <a:t> </a:t>
            </a:r>
            <a:r>
              <a:rPr lang="en-US" dirty="0" err="1" smtClean="0"/>
              <a:t>eder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i</a:t>
            </a:r>
            <a:r>
              <a:rPr lang="en-US" dirty="0" smtClean="0"/>
              <a:t>) Emir </a:t>
            </a:r>
            <a:r>
              <a:rPr lang="en-US" dirty="0" err="1" smtClean="0"/>
              <a:t>kipi</a:t>
            </a:r>
            <a:r>
              <a:rPr lang="en-US" dirty="0" smtClean="0"/>
              <a:t> (</a:t>
            </a:r>
            <a:r>
              <a:rPr lang="en-US" dirty="0" err="1" smtClean="0"/>
              <a:t>Tasarlama</a:t>
            </a:r>
            <a:r>
              <a:rPr lang="en-US" dirty="0" smtClean="0"/>
              <a:t> </a:t>
            </a:r>
            <a:r>
              <a:rPr lang="en-US" dirty="0" err="1" smtClean="0"/>
              <a:t>Kipi</a:t>
            </a:r>
            <a:r>
              <a:rPr lang="en-US" dirty="0" smtClean="0"/>
              <a:t>): </a:t>
            </a:r>
            <a:r>
              <a:rPr lang="en-US" dirty="0" err="1" smtClean="0"/>
              <a:t>Bir</a:t>
            </a:r>
            <a:r>
              <a:rPr lang="en-US" dirty="0" smtClean="0"/>
              <a:t> emir,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yasaklama</a:t>
            </a:r>
            <a:r>
              <a:rPr lang="en-US" dirty="0" smtClean="0"/>
              <a:t>,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nasihat</a:t>
            </a:r>
            <a:r>
              <a:rPr lang="en-US" dirty="0" smtClean="0"/>
              <a:t> </a:t>
            </a:r>
            <a:r>
              <a:rPr lang="en-US" dirty="0" err="1" smtClean="0"/>
              <a:t>söz</a:t>
            </a:r>
            <a:r>
              <a:rPr lang="en-US" dirty="0" smtClean="0"/>
              <a:t> </a:t>
            </a:r>
            <a:r>
              <a:rPr lang="en-US" dirty="0" err="1" smtClean="0"/>
              <a:t>konusudur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 </a:t>
            </a:r>
            <a:r>
              <a:rPr lang="en-US" dirty="0" err="1" smtClean="0"/>
              <a:t>Bilindiği</a:t>
            </a:r>
            <a:r>
              <a:rPr lang="en-US" dirty="0" smtClean="0"/>
              <a:t> </a:t>
            </a:r>
            <a:r>
              <a:rPr lang="en-US" dirty="0" err="1" smtClean="0"/>
              <a:t>gibi</a:t>
            </a:r>
            <a:r>
              <a:rPr lang="en-US" dirty="0" smtClean="0"/>
              <a:t> </a:t>
            </a:r>
            <a:r>
              <a:rPr lang="en-US" dirty="0" err="1" smtClean="0"/>
              <a:t>zaman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kipler</a:t>
            </a:r>
            <a:r>
              <a:rPr lang="en-US" dirty="0" smtClean="0"/>
              <a:t>,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yazıda</a:t>
            </a:r>
            <a:r>
              <a:rPr lang="en-US" dirty="0" smtClean="0"/>
              <a:t> </a:t>
            </a:r>
            <a:r>
              <a:rPr lang="en-US" dirty="0" err="1" smtClean="0"/>
              <a:t>göstermesi</a:t>
            </a:r>
            <a:r>
              <a:rPr lang="en-US" dirty="0" smtClean="0"/>
              <a:t> </a:t>
            </a:r>
            <a:r>
              <a:rPr lang="en-US" dirty="0" err="1" smtClean="0"/>
              <a:t>gereken</a:t>
            </a:r>
            <a:r>
              <a:rPr lang="en-US" dirty="0" smtClean="0"/>
              <a:t> </a:t>
            </a:r>
            <a:r>
              <a:rPr lang="en-US" dirty="0" err="1" smtClean="0"/>
              <a:t>zaman</a:t>
            </a:r>
            <a:r>
              <a:rPr lang="en-US" dirty="0" smtClean="0"/>
              <a:t> </a:t>
            </a:r>
            <a:r>
              <a:rPr lang="en-US" dirty="0" err="1" smtClean="0"/>
              <a:t>dışındaki</a:t>
            </a:r>
            <a:r>
              <a:rPr lang="en-US" dirty="0" smtClean="0"/>
              <a:t> </a:t>
            </a:r>
            <a:r>
              <a:rPr lang="en-US" dirty="0" err="1" smtClean="0"/>
              <a:t>zamanların</a:t>
            </a:r>
            <a:r>
              <a:rPr lang="en-US" dirty="0" smtClean="0"/>
              <a:t> </a:t>
            </a:r>
            <a:r>
              <a:rPr lang="en-US" dirty="0" err="1" smtClean="0"/>
              <a:t>ifade</a:t>
            </a:r>
            <a:r>
              <a:rPr lang="en-US" dirty="0" smtClean="0"/>
              <a:t> </a:t>
            </a:r>
            <a:r>
              <a:rPr lang="en-US" dirty="0" err="1" smtClean="0"/>
              <a:t>edilmesi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de </a:t>
            </a:r>
            <a:r>
              <a:rPr lang="en-US" dirty="0" err="1" smtClean="0"/>
              <a:t>kullanılabilirler</a:t>
            </a:r>
            <a:r>
              <a:rPr lang="en-US" dirty="0" smtClean="0"/>
              <a:t>. </a:t>
            </a:r>
            <a:r>
              <a:rPr lang="en-US" dirty="0" err="1" smtClean="0"/>
              <a:t>Mesela</a:t>
            </a:r>
            <a:r>
              <a:rPr lang="en-US" dirty="0" smtClean="0"/>
              <a:t> </a:t>
            </a:r>
            <a:r>
              <a:rPr lang="en-US" dirty="0" err="1" smtClean="0"/>
              <a:t>şimdiki</a:t>
            </a:r>
            <a:r>
              <a:rPr lang="en-US" dirty="0" smtClean="0"/>
              <a:t> </a:t>
            </a:r>
            <a:r>
              <a:rPr lang="en-US" dirty="0" err="1" smtClean="0"/>
              <a:t>zaman</a:t>
            </a:r>
            <a:r>
              <a:rPr lang="en-US" dirty="0" smtClean="0"/>
              <a:t> </a:t>
            </a:r>
            <a:r>
              <a:rPr lang="en-US" dirty="0" err="1" smtClean="0"/>
              <a:t>geniş</a:t>
            </a:r>
            <a:r>
              <a:rPr lang="en-US" dirty="0" smtClean="0"/>
              <a:t> </a:t>
            </a:r>
            <a:r>
              <a:rPr lang="en-US" dirty="0" err="1" smtClean="0"/>
              <a:t>zamanın</a:t>
            </a:r>
            <a:r>
              <a:rPr lang="en-US" dirty="0" smtClean="0"/>
              <a:t>, </a:t>
            </a:r>
            <a:r>
              <a:rPr lang="en-US" dirty="0" err="1" smtClean="0"/>
              <a:t>geniş</a:t>
            </a:r>
            <a:r>
              <a:rPr lang="en-US" dirty="0" smtClean="0"/>
              <a:t> </a:t>
            </a:r>
            <a:r>
              <a:rPr lang="en-US" dirty="0" err="1" smtClean="0"/>
              <a:t>zaman</a:t>
            </a:r>
            <a:r>
              <a:rPr lang="en-US" dirty="0" smtClean="0"/>
              <a:t> </a:t>
            </a:r>
            <a:r>
              <a:rPr lang="en-US" dirty="0" err="1" smtClean="0"/>
              <a:t>şimdiki</a:t>
            </a:r>
            <a:r>
              <a:rPr lang="en-US" dirty="0" smtClean="0"/>
              <a:t> </a:t>
            </a:r>
            <a:r>
              <a:rPr lang="en-US" dirty="0" err="1" smtClean="0"/>
              <a:t>zamanın</a:t>
            </a:r>
            <a:r>
              <a:rPr lang="en-US" dirty="0" smtClean="0"/>
              <a:t> </a:t>
            </a:r>
            <a:r>
              <a:rPr lang="en-US" dirty="0" err="1" smtClean="0"/>
              <a:t>yerine</a:t>
            </a:r>
            <a:r>
              <a:rPr lang="en-US" dirty="0" smtClean="0"/>
              <a:t> </a:t>
            </a:r>
            <a:r>
              <a:rPr lang="en-US" dirty="0" err="1" smtClean="0"/>
              <a:t>kullanılabilir</a:t>
            </a:r>
            <a:r>
              <a:rPr lang="en-US" dirty="0" smtClean="0"/>
              <a:t>. </a:t>
            </a:r>
            <a:r>
              <a:rPr lang="en-US" dirty="0" err="1" smtClean="0"/>
              <a:t>Metinde</a:t>
            </a:r>
            <a:r>
              <a:rPr lang="en-US" dirty="0" smtClean="0"/>
              <a:t> </a:t>
            </a:r>
            <a:r>
              <a:rPr lang="en-US" dirty="0" err="1" smtClean="0"/>
              <a:t>bulunan</a:t>
            </a:r>
            <a:r>
              <a:rPr lang="en-US" dirty="0" smtClean="0"/>
              <a:t> </a:t>
            </a:r>
            <a:r>
              <a:rPr lang="en-US" dirty="0" err="1" smtClean="0"/>
              <a:t>bu</a:t>
            </a:r>
            <a:r>
              <a:rPr lang="en-US" dirty="0" smtClean="0"/>
              <a:t> tip </a:t>
            </a:r>
            <a:r>
              <a:rPr lang="en-US" dirty="0" err="1" smtClean="0"/>
              <a:t>zaman</a:t>
            </a:r>
            <a:r>
              <a:rPr lang="en-US" dirty="0" smtClean="0"/>
              <a:t> </a:t>
            </a:r>
            <a:r>
              <a:rPr lang="en-US" dirty="0" err="1" smtClean="0"/>
              <a:t>kaymaları</a:t>
            </a:r>
            <a:r>
              <a:rPr lang="en-US" dirty="0" smtClean="0"/>
              <a:t> </a:t>
            </a:r>
            <a:r>
              <a:rPr lang="en-US" dirty="0" err="1" smtClean="0"/>
              <a:t>tespit</a:t>
            </a:r>
            <a:r>
              <a:rPr lang="en-US" dirty="0" smtClean="0"/>
              <a:t> </a:t>
            </a:r>
            <a:r>
              <a:rPr lang="en-US" dirty="0" err="1" smtClean="0"/>
              <a:t>edilmeli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sonuçları</a:t>
            </a:r>
            <a:r>
              <a:rPr lang="en-US" dirty="0" smtClean="0"/>
              <a:t> </a:t>
            </a:r>
            <a:r>
              <a:rPr lang="en-US" dirty="0" err="1" smtClean="0"/>
              <a:t>değerlendirilmelidir</a:t>
            </a:r>
            <a:r>
              <a:rPr lang="en-US" dirty="0" smtClean="0"/>
              <a:t>. </a:t>
            </a:r>
            <a:r>
              <a:rPr lang="en-US" dirty="0" err="1" smtClean="0"/>
              <a:t>Ayrıca</a:t>
            </a:r>
            <a:r>
              <a:rPr lang="en-US" dirty="0" smtClean="0"/>
              <a:t> </a:t>
            </a:r>
            <a:r>
              <a:rPr lang="en-US" dirty="0" err="1" smtClean="0"/>
              <a:t>bu</a:t>
            </a:r>
            <a:r>
              <a:rPr lang="en-US" dirty="0" smtClean="0"/>
              <a:t> </a:t>
            </a:r>
            <a:r>
              <a:rPr lang="en-US" dirty="0" err="1" smtClean="0"/>
              <a:t>zamanların</a:t>
            </a:r>
            <a:r>
              <a:rPr lang="en-US" dirty="0" smtClean="0"/>
              <a:t> </a:t>
            </a:r>
            <a:r>
              <a:rPr lang="en-US" dirty="0" err="1" smtClean="0"/>
              <a:t>olmuş</a:t>
            </a:r>
            <a:r>
              <a:rPr lang="en-US" dirty="0" smtClean="0"/>
              <a:t> </a:t>
            </a:r>
            <a:r>
              <a:rPr lang="en-US" dirty="0" err="1" smtClean="0"/>
              <a:t>olanı</a:t>
            </a:r>
            <a:r>
              <a:rPr lang="en-US" dirty="0" smtClean="0"/>
              <a:t> </a:t>
            </a:r>
            <a:r>
              <a:rPr lang="en-US" dirty="0" err="1" smtClean="0"/>
              <a:t>mı</a:t>
            </a:r>
            <a:r>
              <a:rPr lang="en-US" dirty="0" smtClean="0"/>
              <a:t> </a:t>
            </a:r>
            <a:r>
              <a:rPr lang="en-US" dirty="0" err="1" smtClean="0"/>
              <a:t>yoksa</a:t>
            </a:r>
            <a:r>
              <a:rPr lang="en-US" dirty="0" smtClean="0"/>
              <a:t> </a:t>
            </a:r>
            <a:r>
              <a:rPr lang="en-US" dirty="0" err="1" smtClean="0"/>
              <a:t>hayali</a:t>
            </a:r>
            <a:r>
              <a:rPr lang="en-US" dirty="0" smtClean="0"/>
              <a:t> </a:t>
            </a:r>
            <a:r>
              <a:rPr lang="en-US" dirty="0" err="1" smtClean="0"/>
              <a:t>olguları</a:t>
            </a:r>
            <a:r>
              <a:rPr lang="en-US" dirty="0" smtClean="0"/>
              <a:t> </a:t>
            </a:r>
            <a:r>
              <a:rPr lang="en-US" dirty="0" err="1" smtClean="0"/>
              <a:t>mı</a:t>
            </a:r>
            <a:r>
              <a:rPr lang="en-US" dirty="0" smtClean="0"/>
              <a:t> </a:t>
            </a:r>
            <a:r>
              <a:rPr lang="en-US" dirty="0" err="1" smtClean="0"/>
              <a:t>ifade</a:t>
            </a:r>
            <a:r>
              <a:rPr lang="en-US" dirty="0" smtClean="0"/>
              <a:t> </a:t>
            </a:r>
            <a:r>
              <a:rPr lang="en-US" dirty="0" err="1" smtClean="0"/>
              <a:t>ettiği</a:t>
            </a:r>
            <a:r>
              <a:rPr lang="en-US" dirty="0" smtClean="0"/>
              <a:t> </a:t>
            </a:r>
            <a:r>
              <a:rPr lang="en-US" dirty="0" err="1" smtClean="0"/>
              <a:t>düşünülmelidir</a:t>
            </a:r>
            <a:r>
              <a:rPr lang="en-US" dirty="0" smtClean="0"/>
              <a:t>. </a:t>
            </a:r>
            <a:r>
              <a:rPr lang="en-US" dirty="0" err="1" smtClean="0"/>
              <a:t>Kullanılan</a:t>
            </a:r>
            <a:r>
              <a:rPr lang="en-US" dirty="0" smtClean="0"/>
              <a:t> </a:t>
            </a:r>
            <a:r>
              <a:rPr lang="en-US" dirty="0" err="1" smtClean="0"/>
              <a:t>zamanlar</a:t>
            </a:r>
            <a:r>
              <a:rPr lang="en-US" dirty="0" smtClean="0"/>
              <a:t> </a:t>
            </a:r>
            <a:r>
              <a:rPr lang="en-US" dirty="0" err="1" smtClean="0"/>
              <a:t>olayın</a:t>
            </a:r>
            <a:r>
              <a:rPr lang="en-US" dirty="0" smtClean="0"/>
              <a:t> </a:t>
            </a:r>
            <a:r>
              <a:rPr lang="en-US" dirty="0" err="1" smtClean="0"/>
              <a:t>gelişimini</a:t>
            </a:r>
            <a:r>
              <a:rPr lang="en-US" dirty="0" smtClean="0"/>
              <a:t> </a:t>
            </a:r>
            <a:r>
              <a:rPr lang="en-US" dirty="0" err="1" smtClean="0"/>
              <a:t>hızlandırır</a:t>
            </a:r>
            <a:r>
              <a:rPr lang="en-US" dirty="0" smtClean="0"/>
              <a:t> </a:t>
            </a:r>
            <a:r>
              <a:rPr lang="en-US" dirty="0" err="1" smtClean="0"/>
              <a:t>yahut</a:t>
            </a:r>
            <a:r>
              <a:rPr lang="en-US" dirty="0" smtClean="0"/>
              <a:t> </a:t>
            </a:r>
            <a:r>
              <a:rPr lang="en-US" dirty="0" err="1" smtClean="0"/>
              <a:t>yavaşlatır</a:t>
            </a:r>
            <a:r>
              <a:rPr lang="en-US" dirty="0" smtClean="0"/>
              <a:t>. </a:t>
            </a:r>
            <a:r>
              <a:rPr lang="en-US" dirty="0" err="1" smtClean="0"/>
              <a:t>Metinde</a:t>
            </a:r>
            <a:r>
              <a:rPr lang="en-US" dirty="0" smtClean="0"/>
              <a:t> </a:t>
            </a:r>
            <a:r>
              <a:rPr lang="en-US" dirty="0" err="1" smtClean="0"/>
              <a:t>bunların</a:t>
            </a:r>
            <a:r>
              <a:rPr lang="en-US" dirty="0" smtClean="0"/>
              <a:t> </a:t>
            </a:r>
            <a:r>
              <a:rPr lang="en-US" dirty="0" err="1" smtClean="0"/>
              <a:t>hangilerinin</a:t>
            </a:r>
            <a:r>
              <a:rPr lang="en-US" dirty="0" smtClean="0"/>
              <a:t> </a:t>
            </a:r>
            <a:r>
              <a:rPr lang="en-US" dirty="0" err="1" smtClean="0"/>
              <a:t>daha</a:t>
            </a:r>
            <a:r>
              <a:rPr lang="en-US" dirty="0" smtClean="0"/>
              <a:t> </a:t>
            </a:r>
            <a:r>
              <a:rPr lang="en-US" dirty="0" err="1" smtClean="0"/>
              <a:t>çok</a:t>
            </a:r>
            <a:r>
              <a:rPr lang="en-US" dirty="0" smtClean="0"/>
              <a:t> </a:t>
            </a:r>
            <a:r>
              <a:rPr lang="en-US" dirty="0" err="1" smtClean="0"/>
              <a:t>kullanıldığı</a:t>
            </a:r>
            <a:r>
              <a:rPr lang="en-US" dirty="0" smtClean="0"/>
              <a:t> </a:t>
            </a:r>
            <a:r>
              <a:rPr lang="en-US" dirty="0" err="1" smtClean="0"/>
              <a:t>bulunmalıdır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VI. FİİLLER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a)</a:t>
            </a:r>
            <a:r>
              <a:rPr lang="en-US" dirty="0" err="1" smtClean="0"/>
              <a:t>Şimdiki</a:t>
            </a:r>
            <a:r>
              <a:rPr lang="en-US" dirty="0" smtClean="0"/>
              <a:t> </a:t>
            </a:r>
            <a:r>
              <a:rPr lang="en-US" dirty="0" err="1" smtClean="0"/>
              <a:t>zaman</a:t>
            </a:r>
            <a:r>
              <a:rPr lang="en-US" dirty="0" smtClean="0"/>
              <a:t> (</a:t>
            </a:r>
            <a:r>
              <a:rPr lang="en-US" dirty="0" err="1" smtClean="0"/>
              <a:t>Bildirme</a:t>
            </a:r>
            <a:r>
              <a:rPr lang="en-US" dirty="0" smtClean="0"/>
              <a:t> </a:t>
            </a:r>
            <a:r>
              <a:rPr lang="en-US" dirty="0" err="1" smtClean="0"/>
              <a:t>Kipi</a:t>
            </a:r>
            <a:r>
              <a:rPr lang="en-US" dirty="0" smtClean="0"/>
              <a:t>): Bu </a:t>
            </a:r>
            <a:r>
              <a:rPr lang="en-US" dirty="0" err="1" smtClean="0"/>
              <a:t>durumda</a:t>
            </a:r>
            <a:r>
              <a:rPr lang="en-US" dirty="0" smtClean="0"/>
              <a:t>, </a:t>
            </a:r>
            <a:r>
              <a:rPr lang="en-US" dirty="0" err="1" smtClean="0"/>
              <a:t>olaylar</a:t>
            </a:r>
            <a:r>
              <a:rPr lang="en-US" dirty="0" smtClean="0"/>
              <a:t> </a:t>
            </a:r>
            <a:r>
              <a:rPr lang="en-US" dirty="0" err="1" smtClean="0"/>
              <a:t>gerçekmiş</a:t>
            </a:r>
            <a:r>
              <a:rPr lang="en-US" dirty="0" smtClean="0"/>
              <a:t> </a:t>
            </a:r>
            <a:r>
              <a:rPr lang="en-US" dirty="0" err="1" smtClean="0"/>
              <a:t>gibi</a:t>
            </a:r>
            <a:r>
              <a:rPr lang="en-US" dirty="0" smtClean="0"/>
              <a:t> </a:t>
            </a:r>
            <a:r>
              <a:rPr lang="en-US" dirty="0" err="1" smtClean="0"/>
              <a:t>tasarlanmıştır</a:t>
            </a:r>
            <a:r>
              <a:rPr lang="en-US" dirty="0" smtClean="0"/>
              <a:t>.</a:t>
            </a:r>
          </a:p>
          <a:p>
            <a:r>
              <a:rPr lang="en-US" dirty="0" smtClean="0"/>
              <a:t>b)</a:t>
            </a:r>
            <a:r>
              <a:rPr lang="en-US" dirty="0" err="1" smtClean="0"/>
              <a:t>Geniş</a:t>
            </a:r>
            <a:r>
              <a:rPr lang="en-US" dirty="0" smtClean="0"/>
              <a:t> </a:t>
            </a:r>
            <a:r>
              <a:rPr lang="en-US" dirty="0" err="1" smtClean="0"/>
              <a:t>zaman</a:t>
            </a:r>
            <a:r>
              <a:rPr lang="en-US" dirty="0" smtClean="0"/>
              <a:t> (</a:t>
            </a:r>
            <a:r>
              <a:rPr lang="en-US" dirty="0" err="1" smtClean="0"/>
              <a:t>Bildirme</a:t>
            </a:r>
            <a:r>
              <a:rPr lang="en-US" dirty="0" smtClean="0"/>
              <a:t> </a:t>
            </a:r>
            <a:r>
              <a:rPr lang="en-US" dirty="0" err="1" smtClean="0"/>
              <a:t>Kipi</a:t>
            </a:r>
            <a:r>
              <a:rPr lang="en-US" dirty="0" smtClean="0"/>
              <a:t>): Bu </a:t>
            </a:r>
            <a:r>
              <a:rPr lang="en-US" dirty="0" err="1" smtClean="0"/>
              <a:t>durumda</a:t>
            </a:r>
            <a:r>
              <a:rPr lang="en-US" dirty="0" smtClean="0"/>
              <a:t>, </a:t>
            </a:r>
            <a:r>
              <a:rPr lang="en-US" dirty="0" err="1" smtClean="0"/>
              <a:t>gerçek</a:t>
            </a:r>
            <a:r>
              <a:rPr lang="en-US" dirty="0" smtClean="0"/>
              <a:t> </a:t>
            </a:r>
            <a:r>
              <a:rPr lang="en-US" dirty="0" err="1" smtClean="0"/>
              <a:t>yahut</a:t>
            </a:r>
            <a:r>
              <a:rPr lang="en-US" dirty="0" smtClean="0"/>
              <a:t> </a:t>
            </a:r>
            <a:r>
              <a:rPr lang="en-US" dirty="0" err="1" smtClean="0"/>
              <a:t>hayalî</a:t>
            </a:r>
            <a:r>
              <a:rPr lang="en-US" dirty="0" smtClean="0"/>
              <a:t> </a:t>
            </a:r>
            <a:r>
              <a:rPr lang="en-US" dirty="0" err="1" smtClean="0"/>
              <a:t>olaylar</a:t>
            </a:r>
            <a:r>
              <a:rPr lang="en-US" dirty="0" smtClean="0"/>
              <a:t> </a:t>
            </a:r>
            <a:r>
              <a:rPr lang="en-US" dirty="0" err="1" smtClean="0"/>
              <a:t>söz</a:t>
            </a:r>
            <a:r>
              <a:rPr lang="en-US" dirty="0" smtClean="0"/>
              <a:t> </a:t>
            </a:r>
            <a:r>
              <a:rPr lang="en-US" dirty="0" err="1" smtClean="0"/>
              <a:t>konusu</a:t>
            </a:r>
            <a:r>
              <a:rPr lang="en-US" dirty="0" smtClean="0"/>
              <a:t> </a:t>
            </a:r>
            <a:r>
              <a:rPr lang="en-US" dirty="0" err="1" smtClean="0"/>
              <a:t>olabilir</a:t>
            </a:r>
            <a:r>
              <a:rPr lang="en-US" dirty="0" smtClean="0"/>
              <a:t>.</a:t>
            </a:r>
          </a:p>
          <a:p>
            <a:r>
              <a:rPr lang="en-US" dirty="0" smtClean="0"/>
              <a:t>c) </a:t>
            </a:r>
            <a:r>
              <a:rPr lang="en-US" dirty="0" err="1" smtClean="0"/>
              <a:t>Görülen</a:t>
            </a:r>
            <a:r>
              <a:rPr lang="en-US" dirty="0" smtClean="0"/>
              <a:t> </a:t>
            </a:r>
            <a:r>
              <a:rPr lang="en-US" dirty="0" err="1" smtClean="0"/>
              <a:t>geçmiş</a:t>
            </a:r>
            <a:r>
              <a:rPr lang="en-US" dirty="0" smtClean="0"/>
              <a:t> </a:t>
            </a:r>
            <a:r>
              <a:rPr lang="en-US" dirty="0" err="1" smtClean="0"/>
              <a:t>zaman</a:t>
            </a:r>
            <a:r>
              <a:rPr lang="en-US" dirty="0" smtClean="0"/>
              <a:t> (</a:t>
            </a:r>
            <a:r>
              <a:rPr lang="en-US" dirty="0" err="1" smtClean="0"/>
              <a:t>Bildirme</a:t>
            </a:r>
            <a:r>
              <a:rPr lang="en-US" dirty="0" smtClean="0"/>
              <a:t> </a:t>
            </a:r>
            <a:r>
              <a:rPr lang="en-US" dirty="0" err="1" smtClean="0"/>
              <a:t>Kipi</a:t>
            </a:r>
            <a:r>
              <a:rPr lang="en-US" dirty="0" smtClean="0"/>
              <a:t>): Bu </a:t>
            </a:r>
            <a:r>
              <a:rPr lang="en-US" dirty="0" err="1" smtClean="0"/>
              <a:t>durumda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olaylar</a:t>
            </a:r>
            <a:r>
              <a:rPr lang="en-US" dirty="0" smtClean="0"/>
              <a:t> </a:t>
            </a:r>
            <a:r>
              <a:rPr lang="en-US" dirty="0" err="1" smtClean="0"/>
              <a:t>gerçekmiş</a:t>
            </a:r>
            <a:r>
              <a:rPr lang="en-US" dirty="0" smtClean="0"/>
              <a:t> </a:t>
            </a:r>
            <a:r>
              <a:rPr lang="en-US" dirty="0" err="1" smtClean="0"/>
              <a:t>gibi</a:t>
            </a:r>
            <a:r>
              <a:rPr lang="en-US" dirty="0" smtClean="0"/>
              <a:t> </a:t>
            </a:r>
            <a:r>
              <a:rPr lang="en-US" dirty="0" err="1" smtClean="0"/>
              <a:t>tasarlanmıştır</a:t>
            </a:r>
            <a:r>
              <a:rPr lang="en-US" dirty="0" smtClean="0"/>
              <a:t>, </a:t>
            </a:r>
            <a:r>
              <a:rPr lang="en-US" dirty="0" err="1" smtClean="0"/>
              <a:t>ancak</a:t>
            </a:r>
            <a:r>
              <a:rPr lang="en-US" dirty="0" smtClean="0"/>
              <a:t> </a:t>
            </a:r>
            <a:r>
              <a:rPr lang="en-US" dirty="0" err="1" smtClean="0"/>
              <a:t>geçmişte</a:t>
            </a:r>
            <a:r>
              <a:rPr lang="en-US" dirty="0" smtClean="0"/>
              <a:t> </a:t>
            </a:r>
            <a:r>
              <a:rPr lang="en-US" dirty="0" err="1" smtClean="0"/>
              <a:t>tamamlanmıştır</a:t>
            </a:r>
            <a:r>
              <a:rPr lang="en-US" dirty="0" smtClean="0"/>
              <a:t>.</a:t>
            </a:r>
          </a:p>
          <a:p>
            <a:r>
              <a:rPr lang="en-US" dirty="0" smtClean="0"/>
              <a:t>d) </a:t>
            </a:r>
            <a:r>
              <a:rPr lang="en-US" dirty="0" err="1" smtClean="0"/>
              <a:t>Öğrenilen</a:t>
            </a:r>
            <a:r>
              <a:rPr lang="en-US" dirty="0" smtClean="0"/>
              <a:t> </a:t>
            </a:r>
            <a:r>
              <a:rPr lang="en-US" dirty="0" err="1" smtClean="0"/>
              <a:t>geçmiş</a:t>
            </a:r>
            <a:r>
              <a:rPr lang="en-US" dirty="0" smtClean="0"/>
              <a:t> </a:t>
            </a:r>
            <a:r>
              <a:rPr lang="en-US" dirty="0" err="1" smtClean="0"/>
              <a:t>zaman</a:t>
            </a:r>
            <a:r>
              <a:rPr lang="en-US" dirty="0" smtClean="0"/>
              <a:t> (</a:t>
            </a:r>
            <a:r>
              <a:rPr lang="en-US" dirty="0" err="1" smtClean="0"/>
              <a:t>Bildirme</a:t>
            </a:r>
            <a:r>
              <a:rPr lang="en-US" dirty="0" smtClean="0"/>
              <a:t> </a:t>
            </a:r>
            <a:r>
              <a:rPr lang="en-US" dirty="0" err="1" smtClean="0"/>
              <a:t>Kipi</a:t>
            </a:r>
            <a:r>
              <a:rPr lang="en-US" dirty="0" smtClean="0"/>
              <a:t>): Bu </a:t>
            </a:r>
            <a:r>
              <a:rPr lang="en-US" dirty="0" err="1" smtClean="0"/>
              <a:t>durumda</a:t>
            </a:r>
            <a:r>
              <a:rPr lang="en-US" dirty="0" smtClean="0"/>
              <a:t> </a:t>
            </a:r>
            <a:r>
              <a:rPr lang="en-US" dirty="0" err="1" smtClean="0"/>
              <a:t>olayların</a:t>
            </a:r>
            <a:r>
              <a:rPr lang="en-US" dirty="0" smtClean="0"/>
              <a:t> </a:t>
            </a:r>
            <a:r>
              <a:rPr lang="en-US" dirty="0" err="1" smtClean="0"/>
              <a:t>gerçekliği</a:t>
            </a:r>
            <a:r>
              <a:rPr lang="en-US" dirty="0" smtClean="0"/>
              <a:t> </a:t>
            </a:r>
            <a:r>
              <a:rPr lang="en-US" dirty="0" err="1" smtClean="0"/>
              <a:t>hakkında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garanti</a:t>
            </a:r>
            <a:r>
              <a:rPr lang="en-US" dirty="0" smtClean="0"/>
              <a:t> </a:t>
            </a:r>
            <a:r>
              <a:rPr lang="en-US" dirty="0" err="1" smtClean="0"/>
              <a:t>verilmemektedir</a:t>
            </a:r>
            <a:r>
              <a:rPr lang="en-US" dirty="0" smtClean="0"/>
              <a:t>, </a:t>
            </a:r>
            <a:r>
              <a:rPr lang="en-US" dirty="0" err="1" smtClean="0"/>
              <a:t>olmuş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olabilir</a:t>
            </a:r>
            <a:r>
              <a:rPr lang="en-US" dirty="0" smtClean="0"/>
              <a:t> </a:t>
            </a:r>
            <a:r>
              <a:rPr lang="en-US" dirty="0" err="1" smtClean="0"/>
              <a:t>olmamış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.</a:t>
            </a:r>
          </a:p>
          <a:p>
            <a:r>
              <a:rPr lang="en-US" dirty="0" smtClean="0"/>
              <a:t>e) </a:t>
            </a:r>
            <a:r>
              <a:rPr lang="en-US" dirty="0" err="1" smtClean="0"/>
              <a:t>Gelecek</a:t>
            </a:r>
            <a:r>
              <a:rPr lang="en-US" dirty="0" smtClean="0"/>
              <a:t> </a:t>
            </a:r>
            <a:r>
              <a:rPr lang="en-US" dirty="0" err="1" smtClean="0"/>
              <a:t>zaman</a:t>
            </a:r>
            <a:r>
              <a:rPr lang="en-US" dirty="0" smtClean="0"/>
              <a:t> (</a:t>
            </a:r>
            <a:r>
              <a:rPr lang="en-US" dirty="0" err="1" smtClean="0"/>
              <a:t>Bildirme</a:t>
            </a:r>
            <a:r>
              <a:rPr lang="en-US" dirty="0" smtClean="0"/>
              <a:t> </a:t>
            </a:r>
            <a:r>
              <a:rPr lang="en-US" dirty="0" err="1" smtClean="0"/>
              <a:t>Kipi</a:t>
            </a:r>
            <a:r>
              <a:rPr lang="en-US" dirty="0" smtClean="0"/>
              <a:t>): </a:t>
            </a:r>
            <a:r>
              <a:rPr lang="en-US" dirty="0" err="1" smtClean="0"/>
              <a:t>Gelecekte</a:t>
            </a:r>
            <a:r>
              <a:rPr lang="en-US" dirty="0" smtClean="0"/>
              <a:t> </a:t>
            </a:r>
            <a:r>
              <a:rPr lang="en-US" dirty="0" err="1" smtClean="0"/>
              <a:t>olacak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olayın</a:t>
            </a:r>
            <a:r>
              <a:rPr lang="en-US" dirty="0" smtClean="0"/>
              <a:t> </a:t>
            </a:r>
            <a:r>
              <a:rPr lang="en-US" dirty="0" err="1" smtClean="0"/>
              <a:t>muhakkak</a:t>
            </a:r>
            <a:r>
              <a:rPr lang="en-US" dirty="0" smtClean="0"/>
              <a:t> </a:t>
            </a:r>
            <a:r>
              <a:rPr lang="en-US" dirty="0" err="1" smtClean="0"/>
              <a:t>olacakmış</a:t>
            </a:r>
            <a:r>
              <a:rPr lang="en-US" dirty="0" smtClean="0"/>
              <a:t> </a:t>
            </a:r>
            <a:r>
              <a:rPr lang="en-US" dirty="0" err="1" smtClean="0"/>
              <a:t>gibi</a:t>
            </a:r>
            <a:r>
              <a:rPr lang="en-US" dirty="0" smtClean="0"/>
              <a:t> </a:t>
            </a:r>
            <a:r>
              <a:rPr lang="en-US" dirty="0" err="1" smtClean="0"/>
              <a:t>ifadesidir</a:t>
            </a:r>
            <a:r>
              <a:rPr lang="en-US" dirty="0" smtClean="0"/>
              <a:t>. </a:t>
            </a:r>
            <a:r>
              <a:rPr lang="en-US" dirty="0" err="1" smtClean="0"/>
              <a:t>Olgular</a:t>
            </a:r>
            <a:r>
              <a:rPr lang="en-US" dirty="0" smtClean="0"/>
              <a:t> </a:t>
            </a:r>
            <a:r>
              <a:rPr lang="en-US" dirty="0" err="1" smtClean="0"/>
              <a:t>üzerine</a:t>
            </a:r>
            <a:r>
              <a:rPr lang="en-US" dirty="0" smtClean="0"/>
              <a:t> </a:t>
            </a:r>
            <a:r>
              <a:rPr lang="en-US" dirty="0" err="1" smtClean="0"/>
              <a:t>kurulan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tasarı</a:t>
            </a:r>
            <a:r>
              <a:rPr lang="en-US" dirty="0" smtClean="0"/>
              <a:t> </a:t>
            </a:r>
            <a:r>
              <a:rPr lang="en-US" dirty="0" err="1" smtClean="0"/>
              <a:t>zamanıdır</a:t>
            </a:r>
            <a:r>
              <a:rPr lang="en-US" dirty="0" smtClean="0"/>
              <a:t>.</a:t>
            </a:r>
          </a:p>
          <a:p>
            <a:r>
              <a:rPr lang="en-US" dirty="0" smtClean="0"/>
              <a:t>f) </a:t>
            </a:r>
            <a:r>
              <a:rPr lang="en-US" dirty="0" err="1" smtClean="0"/>
              <a:t>Şart</a:t>
            </a:r>
            <a:r>
              <a:rPr lang="en-US" dirty="0" smtClean="0"/>
              <a:t> </a:t>
            </a:r>
            <a:r>
              <a:rPr lang="en-US" dirty="0" err="1" smtClean="0"/>
              <a:t>kipi</a:t>
            </a:r>
            <a:r>
              <a:rPr lang="en-US" dirty="0" smtClean="0"/>
              <a:t> (</a:t>
            </a:r>
            <a:r>
              <a:rPr lang="en-US" dirty="0" err="1" smtClean="0"/>
              <a:t>Tasarlama</a:t>
            </a:r>
            <a:r>
              <a:rPr lang="en-US" dirty="0" smtClean="0"/>
              <a:t> </a:t>
            </a:r>
            <a:r>
              <a:rPr lang="en-US" dirty="0" err="1" smtClean="0"/>
              <a:t>Kipi</a:t>
            </a:r>
            <a:r>
              <a:rPr lang="en-US" dirty="0" smtClean="0"/>
              <a:t>): Bu </a:t>
            </a:r>
            <a:r>
              <a:rPr lang="en-US" dirty="0" err="1" smtClean="0"/>
              <a:t>durumda</a:t>
            </a:r>
            <a:r>
              <a:rPr lang="en-US" dirty="0" smtClean="0"/>
              <a:t> </a:t>
            </a:r>
            <a:r>
              <a:rPr lang="en-US" dirty="0" err="1" smtClean="0"/>
              <a:t>olaylar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şarta</a:t>
            </a:r>
            <a:r>
              <a:rPr lang="en-US" dirty="0" smtClean="0"/>
              <a:t> </a:t>
            </a:r>
            <a:r>
              <a:rPr lang="en-US" dirty="0" err="1" smtClean="0"/>
              <a:t>bağlanmıştır</a:t>
            </a:r>
            <a:r>
              <a:rPr lang="en-US" dirty="0" smtClean="0"/>
              <a:t> </a:t>
            </a:r>
            <a:r>
              <a:rPr lang="en-US" dirty="0" err="1" smtClean="0"/>
              <a:t>yahut</a:t>
            </a:r>
            <a:r>
              <a:rPr lang="en-US" dirty="0" smtClean="0"/>
              <a:t> </a:t>
            </a:r>
            <a:r>
              <a:rPr lang="en-US" dirty="0" err="1" smtClean="0"/>
              <a:t>gerçek</a:t>
            </a:r>
            <a:r>
              <a:rPr lang="en-US" dirty="0" smtClean="0"/>
              <a:t> </a:t>
            </a:r>
            <a:r>
              <a:rPr lang="en-US" dirty="0" err="1" smtClean="0"/>
              <a:t>dışıdır</a:t>
            </a:r>
            <a:r>
              <a:rPr lang="en-US" dirty="0" smtClean="0"/>
              <a:t>.</a:t>
            </a:r>
          </a:p>
          <a:p>
            <a:r>
              <a:rPr lang="en-US" dirty="0" smtClean="0"/>
              <a:t>g) </a:t>
            </a:r>
            <a:r>
              <a:rPr lang="en-US" dirty="0" err="1" smtClean="0"/>
              <a:t>İstek</a:t>
            </a:r>
            <a:r>
              <a:rPr lang="en-US" dirty="0" smtClean="0"/>
              <a:t> </a:t>
            </a:r>
            <a:r>
              <a:rPr lang="en-US" dirty="0" err="1" smtClean="0"/>
              <a:t>kipi</a:t>
            </a:r>
            <a:r>
              <a:rPr lang="en-US" dirty="0" smtClean="0"/>
              <a:t> (</a:t>
            </a:r>
            <a:r>
              <a:rPr lang="en-US" dirty="0" err="1" smtClean="0"/>
              <a:t>Tasarlama</a:t>
            </a:r>
            <a:r>
              <a:rPr lang="en-US" dirty="0" smtClean="0"/>
              <a:t> </a:t>
            </a:r>
            <a:r>
              <a:rPr lang="en-US" dirty="0" err="1" smtClean="0"/>
              <a:t>Kipi</a:t>
            </a:r>
            <a:r>
              <a:rPr lang="en-US" dirty="0" smtClean="0"/>
              <a:t>): </a:t>
            </a:r>
            <a:r>
              <a:rPr lang="en-US" dirty="0" err="1" smtClean="0"/>
              <a:t>Konuşanın</a:t>
            </a:r>
            <a:r>
              <a:rPr lang="en-US" dirty="0" smtClean="0"/>
              <a:t>, </a:t>
            </a:r>
            <a:r>
              <a:rPr lang="en-US" dirty="0" err="1" smtClean="0"/>
              <a:t>vericinin</a:t>
            </a:r>
            <a:r>
              <a:rPr lang="en-US" dirty="0" smtClean="0"/>
              <a:t> </a:t>
            </a:r>
            <a:r>
              <a:rPr lang="en-US" dirty="0" err="1" smtClean="0"/>
              <a:t>istek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niyetini</a:t>
            </a:r>
            <a:r>
              <a:rPr lang="en-US" dirty="0" smtClean="0"/>
              <a:t> </a:t>
            </a:r>
            <a:r>
              <a:rPr lang="en-US" dirty="0" err="1" smtClean="0"/>
              <a:t>anlatır</a:t>
            </a:r>
            <a:r>
              <a:rPr lang="en-US" dirty="0" smtClean="0"/>
              <a:t>.</a:t>
            </a:r>
          </a:p>
          <a:p>
            <a:r>
              <a:rPr lang="en-US" dirty="0" smtClean="0"/>
              <a:t>h) </a:t>
            </a:r>
            <a:r>
              <a:rPr lang="en-US" dirty="0" err="1" smtClean="0"/>
              <a:t>Gereklik</a:t>
            </a:r>
            <a:r>
              <a:rPr lang="en-US" dirty="0" smtClean="0"/>
              <a:t> </a:t>
            </a:r>
            <a:r>
              <a:rPr lang="en-US" dirty="0" err="1" smtClean="0"/>
              <a:t>kipi</a:t>
            </a:r>
            <a:r>
              <a:rPr lang="en-US" dirty="0" smtClean="0"/>
              <a:t> (</a:t>
            </a:r>
            <a:r>
              <a:rPr lang="en-US" dirty="0" err="1" smtClean="0"/>
              <a:t>Tasarlama</a:t>
            </a:r>
            <a:r>
              <a:rPr lang="en-US" dirty="0" smtClean="0"/>
              <a:t> </a:t>
            </a:r>
            <a:r>
              <a:rPr lang="en-US" dirty="0" err="1" smtClean="0"/>
              <a:t>Kipi</a:t>
            </a:r>
            <a:r>
              <a:rPr lang="en-US" dirty="0" smtClean="0"/>
              <a:t>): </a:t>
            </a:r>
            <a:r>
              <a:rPr lang="en-US" dirty="0" err="1" smtClean="0"/>
              <a:t>Konuşanın</a:t>
            </a:r>
            <a:r>
              <a:rPr lang="en-US" dirty="0" smtClean="0"/>
              <a:t>, </a:t>
            </a:r>
            <a:r>
              <a:rPr lang="en-US" dirty="0" err="1" smtClean="0"/>
              <a:t>vericinin</a:t>
            </a:r>
            <a:r>
              <a:rPr lang="en-US" dirty="0" smtClean="0"/>
              <a:t> </a:t>
            </a:r>
            <a:r>
              <a:rPr lang="en-US" dirty="0" err="1" smtClean="0"/>
              <a:t>kuvvetli</a:t>
            </a:r>
            <a:r>
              <a:rPr lang="en-US" dirty="0" smtClean="0"/>
              <a:t> </a:t>
            </a:r>
            <a:r>
              <a:rPr lang="en-US" dirty="0" err="1" smtClean="0"/>
              <a:t>isteklerini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niyetlerini</a:t>
            </a:r>
            <a:r>
              <a:rPr lang="en-US" dirty="0" smtClean="0"/>
              <a:t> </a:t>
            </a:r>
            <a:r>
              <a:rPr lang="en-US" dirty="0" err="1" smtClean="0"/>
              <a:t>anlatır</a:t>
            </a:r>
            <a:r>
              <a:rPr lang="en-US" dirty="0" smtClean="0"/>
              <a:t>, </a:t>
            </a:r>
            <a:r>
              <a:rPr lang="en-US" dirty="0" err="1" smtClean="0"/>
              <a:t>zorunluluk</a:t>
            </a:r>
            <a:r>
              <a:rPr lang="en-US" dirty="0" smtClean="0"/>
              <a:t> </a:t>
            </a:r>
            <a:r>
              <a:rPr lang="en-US" dirty="0" err="1" smtClean="0"/>
              <a:t>ifade</a:t>
            </a:r>
            <a:r>
              <a:rPr lang="en-US" dirty="0" smtClean="0"/>
              <a:t> </a:t>
            </a:r>
            <a:r>
              <a:rPr lang="en-US" dirty="0" err="1" smtClean="0"/>
              <a:t>eder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i</a:t>
            </a:r>
            <a:r>
              <a:rPr lang="en-US" dirty="0" smtClean="0"/>
              <a:t>) Emir </a:t>
            </a:r>
            <a:r>
              <a:rPr lang="en-US" dirty="0" err="1" smtClean="0"/>
              <a:t>kipi</a:t>
            </a:r>
            <a:r>
              <a:rPr lang="en-US" dirty="0" smtClean="0"/>
              <a:t> (</a:t>
            </a:r>
            <a:r>
              <a:rPr lang="en-US" dirty="0" err="1" smtClean="0"/>
              <a:t>Tasarlama</a:t>
            </a:r>
            <a:r>
              <a:rPr lang="en-US" dirty="0" smtClean="0"/>
              <a:t> </a:t>
            </a:r>
            <a:r>
              <a:rPr lang="en-US" dirty="0" err="1" smtClean="0"/>
              <a:t>Kipi</a:t>
            </a:r>
            <a:r>
              <a:rPr lang="en-US" dirty="0" smtClean="0"/>
              <a:t>): </a:t>
            </a:r>
            <a:r>
              <a:rPr lang="en-US" dirty="0" err="1" smtClean="0"/>
              <a:t>Bir</a:t>
            </a:r>
            <a:r>
              <a:rPr lang="en-US" dirty="0" smtClean="0"/>
              <a:t> emir,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yasaklama</a:t>
            </a:r>
            <a:r>
              <a:rPr lang="en-US" dirty="0" smtClean="0"/>
              <a:t>,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nasihat</a:t>
            </a:r>
            <a:r>
              <a:rPr lang="en-US" dirty="0" smtClean="0"/>
              <a:t> </a:t>
            </a:r>
            <a:r>
              <a:rPr lang="en-US" dirty="0" err="1" smtClean="0"/>
              <a:t>söz</a:t>
            </a:r>
            <a:r>
              <a:rPr lang="en-US" dirty="0" smtClean="0"/>
              <a:t> </a:t>
            </a:r>
            <a:r>
              <a:rPr lang="en-US" dirty="0" err="1" smtClean="0"/>
              <a:t>konusudur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Bilindiği</a:t>
            </a:r>
            <a:r>
              <a:rPr lang="en-US" dirty="0" smtClean="0"/>
              <a:t> </a:t>
            </a:r>
            <a:r>
              <a:rPr lang="en-US" dirty="0" err="1" smtClean="0"/>
              <a:t>gibi</a:t>
            </a:r>
            <a:r>
              <a:rPr lang="en-US" dirty="0" smtClean="0"/>
              <a:t> </a:t>
            </a:r>
            <a:r>
              <a:rPr lang="en-US" dirty="0" err="1" smtClean="0"/>
              <a:t>zaman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kipler</a:t>
            </a:r>
            <a:r>
              <a:rPr lang="en-US" dirty="0" smtClean="0"/>
              <a:t>,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yazıda</a:t>
            </a:r>
            <a:r>
              <a:rPr lang="en-US" dirty="0" smtClean="0"/>
              <a:t> </a:t>
            </a:r>
            <a:r>
              <a:rPr lang="en-US" dirty="0" err="1" smtClean="0"/>
              <a:t>göstermesi</a:t>
            </a:r>
            <a:r>
              <a:rPr lang="en-US" dirty="0" smtClean="0"/>
              <a:t> </a:t>
            </a:r>
            <a:r>
              <a:rPr lang="en-US" dirty="0" err="1" smtClean="0"/>
              <a:t>gereken</a:t>
            </a:r>
            <a:r>
              <a:rPr lang="en-US" dirty="0" smtClean="0"/>
              <a:t> </a:t>
            </a:r>
            <a:r>
              <a:rPr lang="en-US" dirty="0" err="1" smtClean="0"/>
              <a:t>zaman</a:t>
            </a:r>
            <a:r>
              <a:rPr lang="en-US" dirty="0" smtClean="0"/>
              <a:t> </a:t>
            </a:r>
            <a:r>
              <a:rPr lang="en-US" dirty="0" err="1" smtClean="0"/>
              <a:t>dışındaki</a:t>
            </a:r>
            <a:endParaRPr lang="en-US" dirty="0" smtClean="0"/>
          </a:p>
          <a:p>
            <a:r>
              <a:rPr lang="en-US" dirty="0" err="1" smtClean="0"/>
              <a:t>zamanların</a:t>
            </a:r>
            <a:r>
              <a:rPr lang="en-US" dirty="0" smtClean="0"/>
              <a:t> </a:t>
            </a:r>
            <a:r>
              <a:rPr lang="en-US" dirty="0" err="1" smtClean="0"/>
              <a:t>ifade</a:t>
            </a:r>
            <a:r>
              <a:rPr lang="en-US" dirty="0" smtClean="0"/>
              <a:t> </a:t>
            </a:r>
            <a:r>
              <a:rPr lang="en-US" dirty="0" err="1" smtClean="0"/>
              <a:t>edilmesi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de </a:t>
            </a:r>
            <a:r>
              <a:rPr lang="en-US" dirty="0" err="1" smtClean="0"/>
              <a:t>kullanılabilirler</a:t>
            </a:r>
            <a:r>
              <a:rPr lang="en-US" dirty="0" smtClean="0"/>
              <a:t>. </a:t>
            </a:r>
            <a:r>
              <a:rPr lang="en-US" dirty="0" err="1" smtClean="0"/>
              <a:t>Mesela</a:t>
            </a:r>
            <a:r>
              <a:rPr lang="en-US" dirty="0" smtClean="0"/>
              <a:t> </a:t>
            </a:r>
            <a:r>
              <a:rPr lang="en-US" dirty="0" err="1" smtClean="0"/>
              <a:t>şimdiki</a:t>
            </a:r>
            <a:r>
              <a:rPr lang="en-US" dirty="0" smtClean="0"/>
              <a:t> </a:t>
            </a:r>
            <a:r>
              <a:rPr lang="en-US" dirty="0" err="1" smtClean="0"/>
              <a:t>zaman</a:t>
            </a:r>
            <a:r>
              <a:rPr lang="en-US" dirty="0" smtClean="0"/>
              <a:t> </a:t>
            </a:r>
            <a:r>
              <a:rPr lang="en-US" dirty="0" err="1" smtClean="0"/>
              <a:t>geniş</a:t>
            </a:r>
            <a:endParaRPr lang="en-US" dirty="0" smtClean="0"/>
          </a:p>
          <a:p>
            <a:r>
              <a:rPr lang="en-US" dirty="0" err="1" smtClean="0"/>
              <a:t>zamanın</a:t>
            </a:r>
            <a:r>
              <a:rPr lang="en-US" dirty="0" smtClean="0"/>
              <a:t>, </a:t>
            </a:r>
            <a:r>
              <a:rPr lang="en-US" dirty="0" err="1" smtClean="0"/>
              <a:t>geniş</a:t>
            </a:r>
            <a:r>
              <a:rPr lang="en-US" dirty="0" smtClean="0"/>
              <a:t> </a:t>
            </a:r>
            <a:r>
              <a:rPr lang="en-US" dirty="0" err="1" smtClean="0"/>
              <a:t>zaman</a:t>
            </a:r>
            <a:r>
              <a:rPr lang="en-US" dirty="0" smtClean="0"/>
              <a:t> </a:t>
            </a:r>
            <a:r>
              <a:rPr lang="en-US" dirty="0" err="1" smtClean="0"/>
              <a:t>şimdiki</a:t>
            </a:r>
            <a:r>
              <a:rPr lang="en-US" dirty="0" smtClean="0"/>
              <a:t> </a:t>
            </a:r>
            <a:r>
              <a:rPr lang="en-US" dirty="0" err="1" smtClean="0"/>
              <a:t>zamanın</a:t>
            </a:r>
            <a:r>
              <a:rPr lang="en-US" dirty="0" smtClean="0"/>
              <a:t> </a:t>
            </a:r>
            <a:r>
              <a:rPr lang="en-US" dirty="0" err="1" smtClean="0"/>
              <a:t>yerine</a:t>
            </a:r>
            <a:r>
              <a:rPr lang="en-US" dirty="0" smtClean="0"/>
              <a:t> </a:t>
            </a:r>
            <a:r>
              <a:rPr lang="en-US" dirty="0" err="1" smtClean="0"/>
              <a:t>kullanılabilir</a:t>
            </a:r>
            <a:r>
              <a:rPr lang="en-US" dirty="0" smtClean="0"/>
              <a:t>. </a:t>
            </a:r>
            <a:r>
              <a:rPr lang="en-US" dirty="0" err="1" smtClean="0"/>
              <a:t>Metinde</a:t>
            </a:r>
            <a:r>
              <a:rPr lang="en-US" dirty="0" smtClean="0"/>
              <a:t> </a:t>
            </a:r>
            <a:r>
              <a:rPr lang="en-US" dirty="0" err="1" smtClean="0"/>
              <a:t>bulunan</a:t>
            </a:r>
            <a:r>
              <a:rPr lang="en-US" dirty="0" smtClean="0"/>
              <a:t> </a:t>
            </a:r>
            <a:r>
              <a:rPr lang="en-US" dirty="0" err="1" smtClean="0"/>
              <a:t>bu</a:t>
            </a:r>
            <a:endParaRPr lang="en-US" dirty="0" smtClean="0"/>
          </a:p>
          <a:p>
            <a:r>
              <a:rPr lang="en-US" dirty="0" smtClean="0"/>
              <a:t>tip </a:t>
            </a:r>
            <a:r>
              <a:rPr lang="en-US" dirty="0" err="1" smtClean="0"/>
              <a:t>zaman</a:t>
            </a:r>
            <a:r>
              <a:rPr lang="en-US" dirty="0" smtClean="0"/>
              <a:t> </a:t>
            </a:r>
            <a:r>
              <a:rPr lang="en-US" dirty="0" err="1" smtClean="0"/>
              <a:t>kaymaları</a:t>
            </a:r>
            <a:r>
              <a:rPr lang="en-US" dirty="0" smtClean="0"/>
              <a:t> </a:t>
            </a:r>
            <a:r>
              <a:rPr lang="en-US" dirty="0" err="1" smtClean="0"/>
              <a:t>tespit</a:t>
            </a:r>
            <a:r>
              <a:rPr lang="en-US" dirty="0" smtClean="0"/>
              <a:t> </a:t>
            </a:r>
            <a:r>
              <a:rPr lang="en-US" dirty="0" err="1" smtClean="0"/>
              <a:t>edilmeli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sonuçları</a:t>
            </a:r>
            <a:r>
              <a:rPr lang="en-US" dirty="0" smtClean="0"/>
              <a:t> </a:t>
            </a:r>
            <a:r>
              <a:rPr lang="en-US" dirty="0" err="1" smtClean="0"/>
              <a:t>değerlendirilmelidir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Ayrıca</a:t>
            </a:r>
            <a:r>
              <a:rPr lang="en-US" dirty="0" smtClean="0"/>
              <a:t> </a:t>
            </a:r>
            <a:r>
              <a:rPr lang="en-US" dirty="0" err="1" smtClean="0"/>
              <a:t>bu</a:t>
            </a:r>
            <a:r>
              <a:rPr lang="en-US" dirty="0" smtClean="0"/>
              <a:t> </a:t>
            </a:r>
            <a:r>
              <a:rPr lang="en-US" dirty="0" err="1" smtClean="0"/>
              <a:t>zamanların</a:t>
            </a:r>
            <a:r>
              <a:rPr lang="en-US" dirty="0" smtClean="0"/>
              <a:t> </a:t>
            </a:r>
            <a:r>
              <a:rPr lang="en-US" dirty="0" err="1" smtClean="0"/>
              <a:t>olmuş</a:t>
            </a:r>
            <a:r>
              <a:rPr lang="en-US" dirty="0" smtClean="0"/>
              <a:t> </a:t>
            </a:r>
            <a:r>
              <a:rPr lang="en-US" dirty="0" err="1" smtClean="0"/>
              <a:t>olanı</a:t>
            </a:r>
            <a:r>
              <a:rPr lang="en-US" dirty="0" smtClean="0"/>
              <a:t> </a:t>
            </a:r>
            <a:r>
              <a:rPr lang="en-US" dirty="0" err="1" smtClean="0"/>
              <a:t>mı</a:t>
            </a:r>
            <a:r>
              <a:rPr lang="en-US" dirty="0" smtClean="0"/>
              <a:t> </a:t>
            </a:r>
            <a:r>
              <a:rPr lang="en-US" dirty="0" err="1" smtClean="0"/>
              <a:t>yoksa</a:t>
            </a:r>
            <a:r>
              <a:rPr lang="en-US" dirty="0" smtClean="0"/>
              <a:t> </a:t>
            </a:r>
            <a:r>
              <a:rPr lang="en-US" dirty="0" err="1" smtClean="0"/>
              <a:t>hayali</a:t>
            </a:r>
            <a:r>
              <a:rPr lang="en-US" dirty="0" smtClean="0"/>
              <a:t> </a:t>
            </a:r>
            <a:r>
              <a:rPr lang="en-US" dirty="0" err="1" smtClean="0"/>
              <a:t>olguları</a:t>
            </a:r>
            <a:r>
              <a:rPr lang="en-US" dirty="0" smtClean="0"/>
              <a:t> </a:t>
            </a:r>
            <a:r>
              <a:rPr lang="en-US" dirty="0" err="1" smtClean="0"/>
              <a:t>mı</a:t>
            </a:r>
            <a:r>
              <a:rPr lang="en-US" dirty="0" smtClean="0"/>
              <a:t> </a:t>
            </a:r>
            <a:r>
              <a:rPr lang="en-US" dirty="0" err="1" smtClean="0"/>
              <a:t>ifade</a:t>
            </a:r>
            <a:r>
              <a:rPr lang="en-US" dirty="0" smtClean="0"/>
              <a:t> </a:t>
            </a:r>
            <a:r>
              <a:rPr lang="en-US" dirty="0" err="1" smtClean="0"/>
              <a:t>ettiği</a:t>
            </a:r>
            <a:endParaRPr lang="en-US" dirty="0" smtClean="0"/>
          </a:p>
          <a:p>
            <a:r>
              <a:rPr lang="en-US" dirty="0" err="1" smtClean="0"/>
              <a:t>düşünülmelidir</a:t>
            </a:r>
            <a:r>
              <a:rPr lang="en-US" dirty="0" smtClean="0"/>
              <a:t>. </a:t>
            </a:r>
            <a:r>
              <a:rPr lang="en-US" dirty="0" err="1" smtClean="0"/>
              <a:t>Kullanılan</a:t>
            </a:r>
            <a:r>
              <a:rPr lang="en-US" dirty="0" smtClean="0"/>
              <a:t> </a:t>
            </a:r>
            <a:r>
              <a:rPr lang="en-US" dirty="0" err="1" smtClean="0"/>
              <a:t>zamanlar</a:t>
            </a:r>
            <a:r>
              <a:rPr lang="en-US" dirty="0" smtClean="0"/>
              <a:t> </a:t>
            </a:r>
            <a:r>
              <a:rPr lang="en-US" dirty="0" err="1" smtClean="0"/>
              <a:t>olayın</a:t>
            </a:r>
            <a:r>
              <a:rPr lang="en-US" dirty="0" smtClean="0"/>
              <a:t> </a:t>
            </a:r>
            <a:r>
              <a:rPr lang="en-US" dirty="0" err="1" smtClean="0"/>
              <a:t>gelişimini</a:t>
            </a:r>
            <a:r>
              <a:rPr lang="en-US" dirty="0" smtClean="0"/>
              <a:t> </a:t>
            </a:r>
            <a:r>
              <a:rPr lang="en-US" dirty="0" err="1" smtClean="0"/>
              <a:t>hızlandırır</a:t>
            </a:r>
            <a:r>
              <a:rPr lang="en-US" dirty="0" smtClean="0"/>
              <a:t> </a:t>
            </a:r>
            <a:r>
              <a:rPr lang="en-US" dirty="0" err="1" smtClean="0"/>
              <a:t>yahut</a:t>
            </a:r>
            <a:r>
              <a:rPr lang="en-US" dirty="0" smtClean="0"/>
              <a:t> </a:t>
            </a:r>
            <a:r>
              <a:rPr lang="en-US" dirty="0" err="1" smtClean="0"/>
              <a:t>yavaşlatır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Metinde</a:t>
            </a:r>
            <a:r>
              <a:rPr lang="en-US" dirty="0" smtClean="0"/>
              <a:t> </a:t>
            </a:r>
            <a:r>
              <a:rPr lang="en-US" dirty="0" err="1" smtClean="0"/>
              <a:t>bunların</a:t>
            </a:r>
            <a:r>
              <a:rPr lang="en-US" dirty="0" smtClean="0"/>
              <a:t> </a:t>
            </a:r>
            <a:r>
              <a:rPr lang="en-US" dirty="0" err="1" smtClean="0"/>
              <a:t>hangilerinin</a:t>
            </a:r>
            <a:r>
              <a:rPr lang="en-US" dirty="0" smtClean="0"/>
              <a:t> </a:t>
            </a:r>
            <a:r>
              <a:rPr lang="en-US" dirty="0" err="1" smtClean="0"/>
              <a:t>daha</a:t>
            </a:r>
            <a:r>
              <a:rPr lang="en-US" dirty="0" smtClean="0"/>
              <a:t> </a:t>
            </a:r>
            <a:r>
              <a:rPr lang="en-US" dirty="0" err="1" smtClean="0"/>
              <a:t>çok</a:t>
            </a:r>
            <a:r>
              <a:rPr lang="en-US" dirty="0" smtClean="0"/>
              <a:t> </a:t>
            </a:r>
            <a:r>
              <a:rPr lang="en-US" dirty="0" err="1" smtClean="0"/>
              <a:t>kullanıldığı</a:t>
            </a:r>
            <a:r>
              <a:rPr lang="en-US" dirty="0" smtClean="0"/>
              <a:t> </a:t>
            </a:r>
            <a:r>
              <a:rPr lang="en-US" dirty="0" err="1" smtClean="0"/>
              <a:t>bulunmalıdır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Özel 1">
      <a:dk1>
        <a:srgbClr val="262626"/>
      </a:dk1>
      <a:lt1>
        <a:srgbClr val="FDF0D7"/>
      </a:lt1>
      <a:dk2>
        <a:srgbClr val="B13F9A"/>
      </a:dk2>
      <a:lt2>
        <a:srgbClr val="F4E7ED"/>
      </a:lt2>
      <a:accent1>
        <a:srgbClr val="842F73"/>
      </a:accent1>
      <a:accent2>
        <a:srgbClr val="AC66BB"/>
      </a:accent2>
      <a:accent3>
        <a:srgbClr val="F0D7EB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3509</TotalTime>
  <Words>505</Words>
  <Application>Microsoft Office PowerPoint</Application>
  <PresentationFormat>On-screen Show (4:3)</PresentationFormat>
  <Paragraphs>30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Akış</vt:lpstr>
      <vt:lpstr>ELEŞTİRİ</vt:lpstr>
      <vt:lpstr>VI. FİİLLER </vt:lpstr>
      <vt:lpstr>VI. FİİLLER 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ELEŞTİRİ</dc:title>
  <dc:creator>hp</dc:creator>
  <cp:lastModifiedBy>acer</cp:lastModifiedBy>
  <cp:revision>23</cp:revision>
  <dcterms:created xsi:type="dcterms:W3CDTF">2014-04-03T06:45:41Z</dcterms:created>
  <dcterms:modified xsi:type="dcterms:W3CDTF">2020-10-06T19:08:16Z</dcterms:modified>
</cp:coreProperties>
</file>