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VII. HİKÂYE ETME METİNLERİ (RECİT)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hikaye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,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anlatma</a:t>
            </a:r>
            <a:r>
              <a:rPr lang="en-US" dirty="0" smtClean="0"/>
              <a:t> </a:t>
            </a:r>
            <a:r>
              <a:rPr lang="en-US" dirty="0" err="1" smtClean="0"/>
              <a:t>bölümleriyle</a:t>
            </a:r>
            <a:r>
              <a:rPr lang="en-US" dirty="0" smtClean="0"/>
              <a:t> </a:t>
            </a:r>
            <a:r>
              <a:rPr lang="en-US" dirty="0" err="1" smtClean="0"/>
              <a:t>tasvirlerin</a:t>
            </a:r>
            <a:r>
              <a:rPr lang="en-US" dirty="0" smtClean="0"/>
              <a:t> art </a:t>
            </a:r>
            <a:r>
              <a:rPr lang="en-US" dirty="0" err="1" smtClean="0"/>
              <a:t>arda</a:t>
            </a:r>
            <a:r>
              <a:rPr lang="en-US" dirty="0" smtClean="0"/>
              <a:t> </a:t>
            </a:r>
            <a:r>
              <a:rPr lang="en-US" dirty="0" err="1" smtClean="0"/>
              <a:t>sıralanışına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b="1" dirty="0" err="1" smtClean="0"/>
              <a:t>ilişkiye</a:t>
            </a:r>
            <a:r>
              <a:rPr lang="en-US" b="1" dirty="0" smtClean="0"/>
              <a:t> </a:t>
            </a:r>
            <a:r>
              <a:rPr lang="en-US" b="1" dirty="0" err="1" smtClean="0"/>
              <a:t>dikkat</a:t>
            </a:r>
            <a:r>
              <a:rPr lang="en-US" b="1" dirty="0" smtClean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 </a:t>
            </a:r>
            <a:r>
              <a:rPr lang="en-US" b="1" dirty="0" err="1" smtClean="0"/>
              <a:t>gerekir</a:t>
            </a:r>
            <a:r>
              <a:rPr lang="en-US" b="1" dirty="0" smtClean="0"/>
              <a:t>: </a:t>
            </a:r>
            <a:r>
              <a:rPr lang="en-US" b="1" dirty="0" err="1" smtClean="0"/>
              <a:t>Tasvirlerin</a:t>
            </a:r>
            <a:r>
              <a:rPr lang="en-US" b="1" dirty="0" smtClean="0"/>
              <a:t> </a:t>
            </a:r>
            <a:r>
              <a:rPr lang="en-US" dirty="0" err="1" smtClean="0"/>
              <a:t>olaylara</a:t>
            </a:r>
            <a:r>
              <a:rPr lang="en-US" dirty="0" smtClean="0"/>
              <a:t> </a:t>
            </a:r>
            <a:r>
              <a:rPr lang="en-US" dirty="0" err="1" smtClean="0"/>
              <a:t>katkısı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 </a:t>
            </a:r>
            <a:r>
              <a:rPr lang="en-US" dirty="0" err="1" smtClean="0"/>
              <a:t>sorusunun</a:t>
            </a:r>
            <a:r>
              <a:rPr lang="en-US" dirty="0" smtClean="0"/>
              <a:t> </a:t>
            </a:r>
            <a:r>
              <a:rPr lang="en-US" dirty="0" err="1" smtClean="0"/>
              <a:t>cevabı</a:t>
            </a:r>
            <a:r>
              <a:rPr lang="en-US" dirty="0" smtClean="0"/>
              <a:t> </a:t>
            </a:r>
            <a:r>
              <a:rPr lang="en-US" dirty="0" err="1" smtClean="0"/>
              <a:t>aranmalıdır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Anlatımın</a:t>
            </a:r>
            <a:r>
              <a:rPr lang="en-US" dirty="0" smtClean="0"/>
              <a:t>, </a:t>
            </a:r>
            <a:r>
              <a:rPr lang="en-US" dirty="0" err="1" smtClean="0"/>
              <a:t>hikaye</a:t>
            </a:r>
            <a:r>
              <a:rPr lang="en-US" dirty="0" smtClean="0"/>
              <a:t> </a:t>
            </a:r>
            <a:r>
              <a:rPr lang="en-US" dirty="0" err="1" smtClean="0"/>
              <a:t>ediş</a:t>
            </a:r>
            <a:r>
              <a:rPr lang="en-US" dirty="0" smtClean="0"/>
              <a:t> </a:t>
            </a:r>
            <a:r>
              <a:rPr lang="en-US" dirty="0" err="1" smtClean="0"/>
              <a:t>tarzının</a:t>
            </a:r>
            <a:r>
              <a:rPr lang="en-US" dirty="0" smtClean="0"/>
              <a:t> </a:t>
            </a:r>
            <a:r>
              <a:rPr lang="en-US" dirty="0" err="1" smtClean="0"/>
              <a:t>anlatılan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ilave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verip</a:t>
            </a:r>
            <a:r>
              <a:rPr lang="en-US" dirty="0" smtClean="0"/>
              <a:t> </a:t>
            </a:r>
            <a:r>
              <a:rPr lang="en-US" dirty="0" err="1" smtClean="0"/>
              <a:t>vermediğini</a:t>
            </a:r>
            <a:r>
              <a:rPr lang="en-US" dirty="0" smtClean="0"/>
              <a:t> </a:t>
            </a:r>
            <a:r>
              <a:rPr lang="en-US" dirty="0" err="1" smtClean="0"/>
              <a:t>araştırınız</a:t>
            </a:r>
            <a:r>
              <a:rPr lang="en-US" dirty="0" smtClean="0"/>
              <a:t>: </a:t>
            </a:r>
            <a:r>
              <a:rPr lang="en-US" dirty="0" err="1" smtClean="0"/>
              <a:t>Hikaye</a:t>
            </a:r>
            <a:r>
              <a:rPr lang="en-US" dirty="0" smtClean="0"/>
              <a:t> </a:t>
            </a:r>
            <a:r>
              <a:rPr lang="en-US" dirty="0" err="1" smtClean="0"/>
              <a:t>ediş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 (narration), </a:t>
            </a:r>
            <a:r>
              <a:rPr lang="en-US" dirty="0" err="1" smtClean="0"/>
              <a:t>anlatılan</a:t>
            </a:r>
            <a:r>
              <a:rPr lang="en-US" dirty="0" smtClean="0"/>
              <a:t> </a:t>
            </a:r>
            <a:r>
              <a:rPr lang="en-US" dirty="0" err="1" smtClean="0"/>
              <a:t>şeyi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anlamlı</a:t>
            </a:r>
            <a:r>
              <a:rPr lang="en-US" dirty="0" smtClean="0"/>
              <a:t> </a:t>
            </a:r>
            <a:r>
              <a:rPr lang="en-US" dirty="0" err="1" smtClean="0"/>
              <a:t>kılıyor</a:t>
            </a:r>
            <a:r>
              <a:rPr lang="en-US" dirty="0" smtClean="0"/>
              <a:t> mu?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geliştiği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mekan</a:t>
            </a:r>
            <a:r>
              <a:rPr lang="en-US" dirty="0" smtClean="0"/>
              <a:t>, </a:t>
            </a:r>
            <a:r>
              <a:rPr lang="en-US" dirty="0" err="1" smtClean="0"/>
              <a:t>sıradan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olağan</a:t>
            </a:r>
            <a:r>
              <a:rPr lang="en-US" dirty="0" smtClean="0"/>
              <a:t> </a:t>
            </a:r>
            <a:r>
              <a:rPr lang="en-US" dirty="0" err="1" smtClean="0"/>
              <a:t>üstü</a:t>
            </a:r>
            <a:r>
              <a:rPr lang="en-US" dirty="0" smtClean="0"/>
              <a:t> </a:t>
            </a:r>
            <a:r>
              <a:rPr lang="en-US" dirty="0" err="1" smtClean="0"/>
              <a:t>müdür</a:t>
            </a:r>
            <a:r>
              <a:rPr lang="en-US" dirty="0" smtClean="0"/>
              <a:t>?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Hikâyenin</a:t>
            </a:r>
            <a:r>
              <a:rPr lang="en-US" dirty="0" smtClean="0"/>
              <a:t> </a:t>
            </a:r>
            <a:r>
              <a:rPr lang="en-US" dirty="0" err="1" smtClean="0"/>
              <a:t>kahramanlarının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 </a:t>
            </a:r>
            <a:r>
              <a:rPr lang="en-US" dirty="0" err="1" smtClean="0"/>
              <a:t>Hikayenin</a:t>
            </a:r>
            <a:r>
              <a:rPr lang="en-US" dirty="0" smtClean="0"/>
              <a:t> “</a:t>
            </a:r>
            <a:r>
              <a:rPr lang="en-US" b="1" dirty="0" err="1" smtClean="0"/>
              <a:t>katılanlar</a:t>
            </a:r>
            <a:r>
              <a:rPr lang="en-US" b="1" dirty="0" smtClean="0"/>
              <a:t> </a:t>
            </a:r>
            <a:r>
              <a:rPr lang="en-US" b="1" dirty="0" err="1" smtClean="0"/>
              <a:t>şeması</a:t>
            </a:r>
            <a:r>
              <a:rPr lang="en-US" b="1" dirty="0" smtClean="0"/>
              <a:t>” ( </a:t>
            </a:r>
            <a:r>
              <a:rPr lang="en-US" b="1" dirty="0" err="1" smtClean="0"/>
              <a:t>schémas</a:t>
            </a:r>
            <a:r>
              <a:rPr lang="en-US" b="1" dirty="0" smtClean="0"/>
              <a:t> </a:t>
            </a:r>
            <a:r>
              <a:rPr lang="en-US" b="1" dirty="0" err="1" smtClean="0"/>
              <a:t>actantiel</a:t>
            </a:r>
            <a:r>
              <a:rPr lang="en-US" b="1" dirty="0" smtClean="0"/>
              <a:t>) </a:t>
            </a:r>
            <a:r>
              <a:rPr lang="en-US" b="1" dirty="0" err="1" smtClean="0"/>
              <a:t>çıkarılmalı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tahlil</a:t>
            </a:r>
            <a:r>
              <a:rPr lang="en-US" b="1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gelişiyor</a:t>
            </a:r>
            <a:r>
              <a:rPr lang="en-US" dirty="0" smtClean="0"/>
              <a:t> ? </a:t>
            </a:r>
            <a:r>
              <a:rPr lang="en-US" dirty="0" err="1" smtClean="0"/>
              <a:t>Başarıya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başarısızlığa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ulaşılıyor</a:t>
            </a:r>
            <a:r>
              <a:rPr lang="en-US" dirty="0" smtClean="0"/>
              <a:t> ?</a:t>
            </a:r>
          </a:p>
          <a:p>
            <a:r>
              <a:rPr lang="en-US" dirty="0" smtClean="0"/>
              <a:t>5) </a:t>
            </a:r>
            <a:r>
              <a:rPr lang="en-US" b="1" dirty="0" err="1" smtClean="0"/>
              <a:t>Tasvirler</a:t>
            </a:r>
            <a:r>
              <a:rPr lang="en-US" b="1" dirty="0" smtClean="0"/>
              <a:t>: </a:t>
            </a:r>
            <a:r>
              <a:rPr lang="en-US" b="1" dirty="0" err="1" smtClean="0"/>
              <a:t>Mekânın</a:t>
            </a:r>
            <a:r>
              <a:rPr lang="en-US" b="1" dirty="0" smtClean="0"/>
              <a:t> </a:t>
            </a:r>
            <a:r>
              <a:rPr lang="en-US" b="1" dirty="0" err="1" smtClean="0"/>
              <a:t>sembolik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anlamı</a:t>
            </a:r>
            <a:r>
              <a:rPr lang="en-US" b="1" dirty="0" smtClean="0"/>
              <a:t> </a:t>
            </a: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mı</a:t>
            </a:r>
            <a:r>
              <a:rPr lang="en-US" b="1" dirty="0" smtClean="0"/>
              <a:t>? </a:t>
            </a:r>
            <a:r>
              <a:rPr lang="en-US" b="1" dirty="0" err="1" smtClean="0"/>
              <a:t>Olayların</a:t>
            </a:r>
            <a:r>
              <a:rPr lang="en-US" b="1" dirty="0" smtClean="0"/>
              <a:t> </a:t>
            </a:r>
            <a:r>
              <a:rPr lang="en-US" b="1" dirty="0" err="1" smtClean="0"/>
              <a:t>geçtiği</a:t>
            </a:r>
            <a:r>
              <a:rPr lang="en-US" b="1" dirty="0" smtClean="0"/>
              <a:t> </a:t>
            </a:r>
            <a:r>
              <a:rPr lang="en-US" b="1" dirty="0" err="1" smtClean="0"/>
              <a:t>yerle</a:t>
            </a:r>
            <a:r>
              <a:rPr lang="en-US" b="1" dirty="0" smtClean="0"/>
              <a:t> </a:t>
            </a:r>
            <a:r>
              <a:rPr lang="en-US" dirty="0" err="1" smtClean="0"/>
              <a:t>şahıslar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kurulmuş</a:t>
            </a:r>
            <a:r>
              <a:rPr lang="en-US" dirty="0" smtClean="0"/>
              <a:t> mu? </a:t>
            </a:r>
            <a:r>
              <a:rPr lang="en-US" dirty="0" err="1" smtClean="0"/>
              <a:t>Nesnelerin</a:t>
            </a:r>
            <a:r>
              <a:rPr lang="en-US" dirty="0" smtClean="0"/>
              <a:t> </a:t>
            </a:r>
            <a:r>
              <a:rPr lang="en-US" dirty="0" err="1" smtClean="0"/>
              <a:t>yüklendiği</a:t>
            </a:r>
            <a:r>
              <a:rPr lang="en-US" dirty="0" smtClean="0"/>
              <a:t> roller </a:t>
            </a:r>
            <a:r>
              <a:rPr lang="en-US" dirty="0" err="1" smtClean="0"/>
              <a:t>nelerdir</a:t>
            </a:r>
            <a:r>
              <a:rPr lang="en-US" dirty="0" smtClean="0"/>
              <a:t>? Hakim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biçimler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 </a:t>
            </a:r>
            <a:r>
              <a:rPr lang="en-US" dirty="0" err="1" smtClean="0"/>
              <a:t>Çizilen</a:t>
            </a:r>
            <a:r>
              <a:rPr lang="en-US" dirty="0" smtClean="0"/>
              <a:t> </a:t>
            </a:r>
            <a:r>
              <a:rPr lang="en-US" dirty="0" err="1" smtClean="0"/>
              <a:t>portreler</a:t>
            </a:r>
            <a:r>
              <a:rPr lang="en-US" dirty="0" smtClean="0"/>
              <a:t> </a:t>
            </a:r>
            <a:r>
              <a:rPr lang="en-US" dirty="0" err="1" smtClean="0"/>
              <a:t>övücü</a:t>
            </a:r>
            <a:r>
              <a:rPr lang="en-US" dirty="0" smtClean="0"/>
              <a:t> </a:t>
            </a:r>
            <a:r>
              <a:rPr lang="en-US" dirty="0" err="1" smtClean="0"/>
              <a:t>mü</a:t>
            </a:r>
            <a:r>
              <a:rPr lang="en-US" dirty="0" smtClean="0"/>
              <a:t> </a:t>
            </a:r>
            <a:r>
              <a:rPr lang="en-US" dirty="0" err="1" smtClean="0"/>
              <a:t>yerici</a:t>
            </a:r>
            <a:r>
              <a:rPr lang="en-US" dirty="0" smtClean="0"/>
              <a:t> mi? </a:t>
            </a:r>
            <a:r>
              <a:rPr lang="en-US" dirty="0" err="1" smtClean="0"/>
              <a:t>Şahısların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nelerdir</a:t>
            </a:r>
            <a:r>
              <a:rPr lang="en-US" dirty="0" smtClean="0"/>
              <a:t>?...</a:t>
            </a:r>
          </a:p>
          <a:p>
            <a:r>
              <a:rPr lang="en-US" dirty="0" smtClean="0"/>
              <a:t>6) </a:t>
            </a:r>
            <a:r>
              <a:rPr lang="en-US" b="1" dirty="0" err="1" smtClean="0"/>
              <a:t>Anlatıcının</a:t>
            </a:r>
            <a:r>
              <a:rPr lang="en-US" b="1" dirty="0" smtClean="0"/>
              <a:t> </a:t>
            </a:r>
            <a:r>
              <a:rPr lang="en-US" b="1" dirty="0" err="1" smtClean="0"/>
              <a:t>konumu</a:t>
            </a:r>
            <a:r>
              <a:rPr lang="en-US" b="1" dirty="0" smtClean="0"/>
              <a:t>: </a:t>
            </a:r>
            <a:r>
              <a:rPr lang="en-US" b="1" dirty="0" err="1" smtClean="0"/>
              <a:t>Anlatıcı</a:t>
            </a:r>
            <a:r>
              <a:rPr lang="en-US" b="1" dirty="0" smtClean="0"/>
              <a:t> </a:t>
            </a:r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 smtClean="0"/>
              <a:t>zamanda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kahraman</a:t>
            </a:r>
            <a:r>
              <a:rPr lang="en-US" b="1" dirty="0" smtClean="0"/>
              <a:t> </a:t>
            </a:r>
            <a:r>
              <a:rPr lang="en-US" b="1" dirty="0" err="1" smtClean="0"/>
              <a:t>mı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Sıfır</a:t>
            </a:r>
            <a:r>
              <a:rPr lang="en-US" dirty="0" smtClean="0"/>
              <a:t> </a:t>
            </a:r>
            <a:r>
              <a:rPr lang="en-US" dirty="0" err="1" smtClean="0"/>
              <a:t>odaklanma</a:t>
            </a:r>
            <a:r>
              <a:rPr lang="en-US" dirty="0" smtClean="0"/>
              <a:t> ( </a:t>
            </a:r>
            <a:r>
              <a:rPr lang="en-US" dirty="0" err="1" smtClean="0"/>
              <a:t>focalisation</a:t>
            </a:r>
            <a:r>
              <a:rPr lang="en-US" dirty="0" smtClean="0"/>
              <a:t> </a:t>
            </a:r>
            <a:r>
              <a:rPr lang="en-US" dirty="0" err="1" smtClean="0"/>
              <a:t>zéro</a:t>
            </a:r>
            <a:r>
              <a:rPr lang="en-US" dirty="0" smtClean="0"/>
              <a:t>) = </a:t>
            </a:r>
            <a:r>
              <a:rPr lang="en-US" dirty="0" err="1" smtClean="0"/>
              <a:t>Herşeyi</a:t>
            </a:r>
            <a:r>
              <a:rPr lang="en-US" dirty="0" smtClean="0"/>
              <a:t> </a:t>
            </a:r>
            <a:r>
              <a:rPr lang="en-US" dirty="0" err="1" smtClean="0"/>
              <a:t>bilen</a:t>
            </a:r>
            <a:r>
              <a:rPr lang="en-US" dirty="0" smtClean="0"/>
              <a:t> </a:t>
            </a:r>
            <a:r>
              <a:rPr lang="en-US" dirty="0" err="1" smtClean="0"/>
              <a:t>yazarın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r>
              <a:rPr lang="en-US" dirty="0" smtClean="0"/>
              <a:t> (point de </a:t>
            </a:r>
            <a:r>
              <a:rPr lang="en-US" dirty="0" err="1" smtClean="0"/>
              <a:t>vue</a:t>
            </a:r>
            <a:r>
              <a:rPr lang="en-US" dirty="0" smtClean="0"/>
              <a:t> omniscient) : </a:t>
            </a:r>
            <a:r>
              <a:rPr lang="en-US" dirty="0" err="1" smtClean="0"/>
              <a:t>Anlatıcı</a:t>
            </a:r>
            <a:r>
              <a:rPr lang="en-US" dirty="0" smtClean="0"/>
              <a:t>, </a:t>
            </a:r>
            <a:r>
              <a:rPr lang="en-US" dirty="0" err="1" smtClean="0"/>
              <a:t>herşeyi</a:t>
            </a:r>
            <a:r>
              <a:rPr lang="en-US" dirty="0" smtClean="0"/>
              <a:t> </a:t>
            </a:r>
            <a:r>
              <a:rPr lang="en-US" dirty="0" err="1" smtClean="0"/>
              <a:t>bilen</a:t>
            </a:r>
            <a:r>
              <a:rPr lang="en-US" dirty="0" smtClean="0"/>
              <a:t> </a:t>
            </a:r>
            <a:r>
              <a:rPr lang="en-US" dirty="0" err="1" smtClean="0"/>
              <a:t>birisi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,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yerleri</a:t>
            </a:r>
            <a:r>
              <a:rPr lang="en-US" dirty="0" smtClean="0"/>
              <a:t> </a:t>
            </a:r>
            <a:r>
              <a:rPr lang="en-US" dirty="0" err="1" smtClean="0"/>
              <a:t>özetler</a:t>
            </a:r>
            <a:r>
              <a:rPr lang="en-US" dirty="0" smtClean="0"/>
              <a:t>,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yerleri</a:t>
            </a:r>
            <a:r>
              <a:rPr lang="en-US" dirty="0" smtClean="0"/>
              <a:t> </a:t>
            </a:r>
            <a:r>
              <a:rPr lang="en-US" dirty="0" err="1" smtClean="0"/>
              <a:t>genişletir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odaklanma</a:t>
            </a:r>
            <a:r>
              <a:rPr lang="en-US" dirty="0" smtClean="0"/>
              <a:t> (</a:t>
            </a:r>
            <a:r>
              <a:rPr lang="en-US" dirty="0" err="1" smtClean="0"/>
              <a:t>focalisation</a:t>
            </a:r>
            <a:r>
              <a:rPr lang="en-US" dirty="0" smtClean="0"/>
              <a:t> </a:t>
            </a:r>
            <a:r>
              <a:rPr lang="en-US" dirty="0" err="1" smtClean="0"/>
              <a:t>externe</a:t>
            </a:r>
            <a:r>
              <a:rPr lang="en-US" dirty="0" smtClean="0"/>
              <a:t>) =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r>
              <a:rPr lang="en-US" dirty="0" smtClean="0"/>
              <a:t> (point de </a:t>
            </a:r>
            <a:r>
              <a:rPr lang="en-US" dirty="0" err="1" smtClean="0"/>
              <a:t>vue</a:t>
            </a:r>
            <a:r>
              <a:rPr lang="en-US" dirty="0" smtClean="0"/>
              <a:t> </a:t>
            </a:r>
            <a:r>
              <a:rPr lang="en-US" dirty="0" err="1" smtClean="0"/>
              <a:t>externe</a:t>
            </a:r>
            <a:r>
              <a:rPr lang="en-US" dirty="0" smtClean="0"/>
              <a:t>) : </a:t>
            </a:r>
            <a:r>
              <a:rPr lang="en-US" dirty="0" err="1" smtClean="0"/>
              <a:t>Anlatıcı</a:t>
            </a:r>
            <a:r>
              <a:rPr lang="en-US" dirty="0" smtClean="0"/>
              <a:t>, </a:t>
            </a:r>
            <a:r>
              <a:rPr lang="en-US" dirty="0" err="1" smtClean="0"/>
              <a:t>anlattığı</a:t>
            </a:r>
            <a:r>
              <a:rPr lang="en-US" dirty="0" smtClean="0"/>
              <a:t> </a:t>
            </a:r>
            <a:r>
              <a:rPr lang="en-US" dirty="0" err="1" smtClean="0"/>
              <a:t>şeyleri</a:t>
            </a:r>
            <a:r>
              <a:rPr lang="en-US" dirty="0" smtClean="0"/>
              <a:t> </a:t>
            </a:r>
            <a:r>
              <a:rPr lang="en-US" dirty="0" err="1" smtClean="0"/>
              <a:t>gözlemleyen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şahit</a:t>
            </a:r>
            <a:r>
              <a:rPr lang="en-US" dirty="0" smtClean="0"/>
              <a:t> </a:t>
            </a:r>
            <a:r>
              <a:rPr lang="en-US" dirty="0" err="1" smtClean="0"/>
              <a:t>konumundadır</a:t>
            </a:r>
            <a:r>
              <a:rPr lang="en-US" dirty="0" smtClean="0"/>
              <a:t>. </a:t>
            </a:r>
            <a:r>
              <a:rPr lang="en-US" dirty="0" err="1" smtClean="0"/>
              <a:t>Tarafsızmış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nesnel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tavırla</a:t>
            </a:r>
            <a:endParaRPr lang="en-US" dirty="0" smtClean="0"/>
          </a:p>
          <a:p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biteni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odaklanma</a:t>
            </a:r>
            <a:r>
              <a:rPr lang="en-US" dirty="0" smtClean="0"/>
              <a:t> (</a:t>
            </a:r>
            <a:r>
              <a:rPr lang="en-US" dirty="0" err="1" smtClean="0"/>
              <a:t>focalisation</a:t>
            </a:r>
            <a:r>
              <a:rPr lang="en-US" dirty="0" smtClean="0"/>
              <a:t> interne) =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r>
              <a:rPr lang="en-US" dirty="0" smtClean="0"/>
              <a:t> (point de </a:t>
            </a:r>
            <a:r>
              <a:rPr lang="en-US" dirty="0" err="1" smtClean="0"/>
              <a:t>vue</a:t>
            </a:r>
            <a:r>
              <a:rPr lang="en-US" dirty="0" smtClean="0"/>
              <a:t> interne):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anlatıcı</a:t>
            </a:r>
            <a:r>
              <a:rPr lang="en-US" dirty="0" smtClean="0"/>
              <a:t>, </a:t>
            </a:r>
            <a:r>
              <a:rPr lang="en-US" dirty="0" err="1" smtClean="0"/>
              <a:t>hikâyenin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kahramanıdır</a:t>
            </a:r>
            <a:r>
              <a:rPr lang="en-US" dirty="0" smtClean="0"/>
              <a:t>. </a:t>
            </a:r>
            <a:r>
              <a:rPr lang="en-US" dirty="0" err="1" smtClean="0"/>
              <a:t>Hikâyeyi</a:t>
            </a:r>
            <a:r>
              <a:rPr lang="en-US" dirty="0" smtClean="0"/>
              <a:t> </a:t>
            </a:r>
            <a:r>
              <a:rPr lang="en-US" dirty="0" err="1" smtClean="0"/>
              <a:t>bize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281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Akış</vt:lpstr>
      <vt:lpstr>ELEŞTİRİ</vt:lpstr>
      <vt:lpstr>VII. HİKÂYE ETME METİNLERİ (RECİT)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2020-10-06T19:10:44Z</dcterms:modified>
</cp:coreProperties>
</file>