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92" r:id="rId3"/>
  </p:sldIdLst>
  <p:sldSz cx="9144000" cy="6858000" type="screen4x3"/>
  <p:notesSz cx="6742113" cy="9872663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516" y="8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Başlık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7" name="16 Alt Başlık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30" name="2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A3C43-072B-4787-82A7-1203F7969D86}" type="datetimeFigureOut">
              <a:rPr lang="tr-TR" smtClean="0"/>
              <a:pPr/>
              <a:t>6.10.2020</a:t>
            </a:fld>
            <a:endParaRPr lang="tr-TR"/>
          </a:p>
        </p:txBody>
      </p:sp>
      <p:sp>
        <p:nvSpPr>
          <p:cNvPr id="19" name="1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7" name="2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7B731-A16E-4FAA-9744-A0F8A781C90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A3C43-072B-4787-82A7-1203F7969D86}" type="datetimeFigureOut">
              <a:rPr lang="tr-TR" smtClean="0"/>
              <a:pPr/>
              <a:t>6.10.2020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7B731-A16E-4FAA-9744-A0F8A781C90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A3C43-072B-4787-82A7-1203F7969D86}" type="datetimeFigureOut">
              <a:rPr lang="tr-TR" smtClean="0"/>
              <a:pPr/>
              <a:t>6.10.2020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7B731-A16E-4FAA-9744-A0F8A781C90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A3C43-072B-4787-82A7-1203F7969D86}" type="datetimeFigureOut">
              <a:rPr lang="tr-TR" smtClean="0"/>
              <a:pPr/>
              <a:t>6.10.2020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7B731-A16E-4FAA-9744-A0F8A781C90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A3C43-072B-4787-82A7-1203F7969D86}" type="datetimeFigureOut">
              <a:rPr lang="tr-TR" smtClean="0"/>
              <a:pPr/>
              <a:t>6.10.2020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7B731-A16E-4FAA-9744-A0F8A781C90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A3C43-072B-4787-82A7-1203F7969D86}" type="datetimeFigureOut">
              <a:rPr lang="tr-TR" smtClean="0"/>
              <a:pPr/>
              <a:t>6.10.2020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7B731-A16E-4FAA-9744-A0F8A781C90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A3C43-072B-4787-82A7-1203F7969D86}" type="datetimeFigureOut">
              <a:rPr lang="tr-TR" smtClean="0"/>
              <a:pPr/>
              <a:t>6.10.2020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7B731-A16E-4FAA-9744-A0F8A781C90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A3C43-072B-4787-82A7-1203F7969D86}" type="datetimeFigureOut">
              <a:rPr lang="tr-TR" smtClean="0"/>
              <a:pPr/>
              <a:t>6.10.2020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7B731-A16E-4FAA-9744-A0F8A781C90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A3C43-072B-4787-82A7-1203F7969D86}" type="datetimeFigureOut">
              <a:rPr lang="tr-TR" smtClean="0"/>
              <a:pPr/>
              <a:t>6.10.2020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7B731-A16E-4FAA-9744-A0F8A781C90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A3C43-072B-4787-82A7-1203F7969D86}" type="datetimeFigureOut">
              <a:rPr lang="tr-TR" smtClean="0"/>
              <a:pPr/>
              <a:t>6.10.2020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7B731-A16E-4FAA-9744-A0F8A781C90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ek Köşesi Kesik ve Yuvarlatılmış Dikdörtgen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Dik Üçgen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A3C43-072B-4787-82A7-1203F7969D86}" type="datetimeFigureOut">
              <a:rPr lang="tr-TR" smtClean="0"/>
              <a:pPr/>
              <a:t>6.10.2020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6B7B731-A16E-4FAA-9744-A0F8A781C905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10" name="9 Serbest Form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Serbest Form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Serbest Form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Serbest Form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Başlık Yer Tutucusu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0" name="29 Metin Yer Tutucusu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C2A3C43-072B-4787-82A7-1203F7969D86}" type="datetimeFigureOut">
              <a:rPr lang="tr-TR" smtClean="0"/>
              <a:pPr/>
              <a:t>6.10.2020</a:t>
            </a:fld>
            <a:endParaRPr lang="tr-TR"/>
          </a:p>
        </p:txBody>
      </p:sp>
      <p:sp>
        <p:nvSpPr>
          <p:cNvPr id="22" name="21 Altbilgi Yer Tutucusu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6B7B731-A16E-4FAA-9744-A0F8A781C905}" type="slidenum">
              <a:rPr lang="tr-TR" smtClean="0"/>
              <a:pPr/>
              <a:t>‹#›</a:t>
            </a:fld>
            <a:endParaRPr lang="tr-TR"/>
          </a:p>
        </p:txBody>
      </p:sp>
      <p:grpSp>
        <p:nvGrpSpPr>
          <p:cNvPr id="2" name="1 Grup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Serbest Form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Serbest Form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4139952" y="1412776"/>
            <a:ext cx="4821160" cy="1828800"/>
          </a:xfrm>
        </p:spPr>
        <p:txBody>
          <a:bodyPr/>
          <a:lstStyle/>
          <a:p>
            <a:r>
              <a:rPr lang="tr-TR" dirty="0" smtClean="0"/>
              <a:t>ELEŞTİRİ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6372200" y="3284984"/>
            <a:ext cx="2634624" cy="1752600"/>
          </a:xfrm>
        </p:spPr>
        <p:txBody>
          <a:bodyPr/>
          <a:lstStyle/>
          <a:p>
            <a:r>
              <a:rPr lang="tr-TR" sz="2000" b="1" dirty="0" smtClean="0">
                <a:solidFill>
                  <a:srgbClr val="FFFF00"/>
                </a:solidFill>
              </a:rPr>
              <a:t>edebiyatfatihi.net</a:t>
            </a:r>
            <a:endParaRPr lang="tr-TR" b="1" dirty="0">
              <a:solidFill>
                <a:srgbClr val="FFFF00"/>
              </a:solidFill>
            </a:endParaRPr>
          </a:p>
        </p:txBody>
      </p:sp>
      <p:pic>
        <p:nvPicPr>
          <p:cNvPr id="1026" name="Picture 2" descr="C:\Users\EDEBİYAT FATİHİ\Desktop\elestiri-oklar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119664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VIII. ŞİİR</a:t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1) </a:t>
            </a:r>
            <a:r>
              <a:rPr lang="en-US" dirty="0" err="1" smtClean="0"/>
              <a:t>Şiiri</a:t>
            </a:r>
            <a:r>
              <a:rPr lang="en-US" dirty="0" smtClean="0"/>
              <a:t> </a:t>
            </a:r>
            <a:r>
              <a:rPr lang="en-US" b="1" dirty="0" err="1" smtClean="0"/>
              <a:t>biçim</a:t>
            </a:r>
            <a:r>
              <a:rPr lang="en-US" b="1" dirty="0" smtClean="0"/>
              <a:t> </a:t>
            </a:r>
            <a:r>
              <a:rPr lang="en-US" b="1" dirty="0" err="1" smtClean="0"/>
              <a:t>yönünden</a:t>
            </a:r>
            <a:r>
              <a:rPr lang="en-US" b="1" dirty="0" smtClean="0"/>
              <a:t> </a:t>
            </a:r>
            <a:r>
              <a:rPr lang="en-US" b="1" dirty="0" err="1" smtClean="0"/>
              <a:t>inceleyiniz</a:t>
            </a:r>
            <a:r>
              <a:rPr lang="en-US" b="1" dirty="0" smtClean="0"/>
              <a:t>: </a:t>
            </a:r>
            <a:r>
              <a:rPr lang="en-US" b="1" dirty="0" err="1" smtClean="0"/>
              <a:t>Nazım</a:t>
            </a:r>
            <a:r>
              <a:rPr lang="en-US" b="1" dirty="0" smtClean="0"/>
              <a:t> </a:t>
            </a:r>
            <a:r>
              <a:rPr lang="en-US" b="1" dirty="0" err="1" smtClean="0"/>
              <a:t>şekli</a:t>
            </a:r>
            <a:r>
              <a:rPr lang="en-US" b="1" dirty="0" smtClean="0"/>
              <a:t>, </a:t>
            </a:r>
            <a:r>
              <a:rPr lang="en-US" b="1" dirty="0" err="1" smtClean="0"/>
              <a:t>Nazım</a:t>
            </a:r>
            <a:r>
              <a:rPr lang="en-US" b="1" dirty="0" smtClean="0"/>
              <a:t> </a:t>
            </a:r>
            <a:r>
              <a:rPr lang="en-US" b="1" dirty="0" err="1" smtClean="0"/>
              <a:t>birimi</a:t>
            </a:r>
            <a:r>
              <a:rPr lang="en-US" b="1" dirty="0" smtClean="0"/>
              <a:t>, </a:t>
            </a:r>
            <a:r>
              <a:rPr lang="en-US" b="1" dirty="0" err="1" smtClean="0"/>
              <a:t>vezin</a:t>
            </a:r>
            <a:r>
              <a:rPr lang="en-US" b="1" dirty="0" smtClean="0"/>
              <a:t>, </a:t>
            </a:r>
            <a:r>
              <a:rPr lang="en-US" dirty="0" err="1" smtClean="0"/>
              <a:t>kafiye</a:t>
            </a:r>
            <a:r>
              <a:rPr lang="en-US" dirty="0" smtClean="0"/>
              <a:t> vb.</a:t>
            </a:r>
          </a:p>
          <a:p>
            <a:r>
              <a:rPr lang="en-US" dirty="0" smtClean="0"/>
              <a:t>2) </a:t>
            </a:r>
            <a:r>
              <a:rPr lang="en-US" b="1" dirty="0" err="1" smtClean="0"/>
              <a:t>Kelime</a:t>
            </a:r>
            <a:r>
              <a:rPr lang="en-US" b="1" dirty="0" smtClean="0"/>
              <a:t> </a:t>
            </a:r>
            <a:r>
              <a:rPr lang="en-US" b="1" dirty="0" err="1" smtClean="0"/>
              <a:t>alanlarını</a:t>
            </a:r>
            <a:r>
              <a:rPr lang="en-US" b="1" dirty="0" smtClean="0"/>
              <a:t> </a:t>
            </a:r>
            <a:r>
              <a:rPr lang="en-US" b="1" dirty="0" err="1" smtClean="0"/>
              <a:t>ve</a:t>
            </a:r>
            <a:r>
              <a:rPr lang="en-US" b="1" dirty="0" smtClean="0"/>
              <a:t> </a:t>
            </a:r>
            <a:r>
              <a:rPr lang="en-US" b="1" dirty="0" err="1" smtClean="0"/>
              <a:t>edebî</a:t>
            </a:r>
            <a:r>
              <a:rPr lang="en-US" b="1" dirty="0" smtClean="0"/>
              <a:t> </a:t>
            </a:r>
            <a:r>
              <a:rPr lang="en-US" b="1" dirty="0" err="1" smtClean="0"/>
              <a:t>sanatları</a:t>
            </a:r>
            <a:r>
              <a:rPr lang="en-US" b="1" dirty="0" smtClean="0"/>
              <a:t> </a:t>
            </a:r>
            <a:r>
              <a:rPr lang="en-US" b="1" dirty="0" err="1" smtClean="0"/>
              <a:t>inceleyiniz</a:t>
            </a:r>
            <a:r>
              <a:rPr lang="en-US" b="1" dirty="0" smtClean="0"/>
              <a:t>.</a:t>
            </a:r>
          </a:p>
          <a:p>
            <a:r>
              <a:rPr lang="en-US" dirty="0" smtClean="0"/>
              <a:t>3) </a:t>
            </a:r>
            <a:r>
              <a:rPr lang="en-US" b="1" dirty="0" err="1" smtClean="0"/>
              <a:t>Söz</a:t>
            </a:r>
            <a:r>
              <a:rPr lang="en-US" b="1" dirty="0" smtClean="0"/>
              <a:t> </a:t>
            </a:r>
            <a:r>
              <a:rPr lang="en-US" b="1" dirty="0" err="1" smtClean="0"/>
              <a:t>dizimindeki</a:t>
            </a:r>
            <a:r>
              <a:rPr lang="en-US" b="1" dirty="0" smtClean="0"/>
              <a:t> </a:t>
            </a:r>
            <a:r>
              <a:rPr lang="en-US" b="1" dirty="0" err="1" smtClean="0"/>
              <a:t>değişiklikleri</a:t>
            </a:r>
            <a:r>
              <a:rPr lang="en-US" b="1" dirty="0" smtClean="0"/>
              <a:t> </a:t>
            </a:r>
            <a:r>
              <a:rPr lang="en-US" b="1" dirty="0" err="1" smtClean="0"/>
              <a:t>ve</a:t>
            </a:r>
            <a:r>
              <a:rPr lang="en-US" b="1" dirty="0" smtClean="0"/>
              <a:t> </a:t>
            </a:r>
            <a:r>
              <a:rPr lang="en-US" b="1" dirty="0" err="1" smtClean="0"/>
              <a:t>cümlelerin</a:t>
            </a:r>
            <a:r>
              <a:rPr lang="en-US" b="1" dirty="0" smtClean="0"/>
              <a:t> </a:t>
            </a:r>
            <a:r>
              <a:rPr lang="en-US" b="1" dirty="0" err="1" smtClean="0"/>
              <a:t>mısra</a:t>
            </a:r>
            <a:r>
              <a:rPr lang="en-US" b="1" dirty="0" smtClean="0"/>
              <a:t>, </a:t>
            </a:r>
            <a:r>
              <a:rPr lang="en-US" b="1" dirty="0" err="1" smtClean="0"/>
              <a:t>beyit</a:t>
            </a:r>
            <a:r>
              <a:rPr lang="en-US" b="1" dirty="0" smtClean="0"/>
              <a:t> </a:t>
            </a:r>
            <a:r>
              <a:rPr lang="en-US" b="1" dirty="0" err="1" smtClean="0"/>
              <a:t>ve</a:t>
            </a:r>
            <a:r>
              <a:rPr lang="en-US" b="1" dirty="0" smtClean="0"/>
              <a:t> </a:t>
            </a:r>
            <a:r>
              <a:rPr lang="en-US" b="1" dirty="0" err="1" smtClean="0"/>
              <a:t>diğer</a:t>
            </a:r>
            <a:r>
              <a:rPr lang="en-US" b="1" dirty="0" smtClean="0"/>
              <a:t> </a:t>
            </a:r>
            <a:r>
              <a:rPr lang="en-US" dirty="0" err="1" smtClean="0"/>
              <a:t>nazım</a:t>
            </a:r>
            <a:r>
              <a:rPr lang="en-US" dirty="0" smtClean="0"/>
              <a:t> </a:t>
            </a:r>
            <a:r>
              <a:rPr lang="en-US" dirty="0" err="1" smtClean="0"/>
              <a:t>birimleri</a:t>
            </a:r>
            <a:r>
              <a:rPr lang="en-US" dirty="0" smtClean="0"/>
              <a:t> </a:t>
            </a:r>
            <a:r>
              <a:rPr lang="en-US" dirty="0" err="1" smtClean="0"/>
              <a:t>içene</a:t>
            </a:r>
            <a:r>
              <a:rPr lang="en-US" dirty="0" smtClean="0"/>
              <a:t> </a:t>
            </a:r>
            <a:r>
              <a:rPr lang="en-US" dirty="0" err="1" smtClean="0"/>
              <a:t>yerleşim</a:t>
            </a:r>
            <a:r>
              <a:rPr lang="en-US" dirty="0" smtClean="0"/>
              <a:t> </a:t>
            </a:r>
            <a:r>
              <a:rPr lang="en-US" dirty="0" err="1" smtClean="0"/>
              <a:t>tarzlarını</a:t>
            </a:r>
            <a:r>
              <a:rPr lang="en-US" dirty="0" smtClean="0"/>
              <a:t> </a:t>
            </a:r>
            <a:r>
              <a:rPr lang="en-US" dirty="0" err="1" smtClean="0"/>
              <a:t>inceleyiniz</a:t>
            </a:r>
            <a:r>
              <a:rPr lang="en-US" dirty="0" smtClean="0"/>
              <a:t>.</a:t>
            </a:r>
          </a:p>
          <a:p>
            <a:r>
              <a:rPr lang="en-US" dirty="0" smtClean="0"/>
              <a:t>4) </a:t>
            </a:r>
            <a:r>
              <a:rPr lang="en-US" dirty="0" err="1" smtClean="0"/>
              <a:t>Kafiyeleri</a:t>
            </a:r>
            <a:r>
              <a:rPr lang="en-US" dirty="0" smtClean="0"/>
              <a:t>, </a:t>
            </a:r>
            <a:r>
              <a:rPr lang="en-US" dirty="0" err="1" smtClean="0"/>
              <a:t>kafiye</a:t>
            </a:r>
            <a:r>
              <a:rPr lang="en-US" dirty="0" smtClean="0"/>
              <a:t> </a:t>
            </a:r>
            <a:r>
              <a:rPr lang="en-US" dirty="0" err="1" smtClean="0"/>
              <a:t>şemalarını</a:t>
            </a:r>
            <a:r>
              <a:rPr lang="en-US" dirty="0" smtClean="0"/>
              <a:t> </a:t>
            </a:r>
            <a:r>
              <a:rPr lang="en-US" dirty="0" err="1" smtClean="0"/>
              <a:t>inceleyiniz</a:t>
            </a:r>
            <a:r>
              <a:rPr lang="en-US" dirty="0" smtClean="0"/>
              <a:t>.</a:t>
            </a:r>
          </a:p>
          <a:p>
            <a:r>
              <a:rPr lang="en-US" dirty="0" smtClean="0"/>
              <a:t>5) </a:t>
            </a:r>
            <a:r>
              <a:rPr lang="en-US" b="1" dirty="0" err="1" smtClean="0"/>
              <a:t>Ahenk</a:t>
            </a:r>
            <a:r>
              <a:rPr lang="en-US" b="1" dirty="0" smtClean="0"/>
              <a:t> </a:t>
            </a:r>
            <a:r>
              <a:rPr lang="en-US" b="1" dirty="0" err="1" smtClean="0"/>
              <a:t>yaratan</a:t>
            </a:r>
            <a:r>
              <a:rPr lang="en-US" b="1" dirty="0" smtClean="0"/>
              <a:t> </a:t>
            </a:r>
            <a:r>
              <a:rPr lang="en-US" b="1" dirty="0" err="1" smtClean="0"/>
              <a:t>elementleri</a:t>
            </a:r>
            <a:r>
              <a:rPr lang="en-US" b="1" dirty="0" smtClean="0"/>
              <a:t> </a:t>
            </a:r>
            <a:r>
              <a:rPr lang="en-US" b="1" dirty="0" err="1" smtClean="0"/>
              <a:t>bulunuz</a:t>
            </a:r>
            <a:r>
              <a:rPr lang="en-US" b="1" dirty="0" smtClean="0"/>
              <a:t>: </a:t>
            </a:r>
            <a:r>
              <a:rPr lang="en-US" b="1" dirty="0" err="1" smtClean="0"/>
              <a:t>Kafiyeler</a:t>
            </a:r>
            <a:r>
              <a:rPr lang="en-US" b="1" dirty="0" smtClean="0"/>
              <a:t>, </a:t>
            </a:r>
            <a:r>
              <a:rPr lang="en-US" b="1" dirty="0" err="1" smtClean="0"/>
              <a:t>iç</a:t>
            </a:r>
            <a:r>
              <a:rPr lang="en-US" b="1" dirty="0" smtClean="0"/>
              <a:t> </a:t>
            </a:r>
            <a:r>
              <a:rPr lang="en-US" b="1" dirty="0" err="1" smtClean="0"/>
              <a:t>kafiyeler</a:t>
            </a:r>
            <a:r>
              <a:rPr lang="en-US" b="1" dirty="0" smtClean="0"/>
              <a:t>, </a:t>
            </a:r>
            <a:r>
              <a:rPr lang="en-US" dirty="0" err="1" smtClean="0"/>
              <a:t>aliterasyonlar</a:t>
            </a:r>
            <a:r>
              <a:rPr lang="en-US" dirty="0" smtClean="0"/>
              <a:t>, </a:t>
            </a:r>
            <a:r>
              <a:rPr lang="en-US" dirty="0" err="1" smtClean="0"/>
              <a:t>asononslar</a:t>
            </a:r>
            <a:r>
              <a:rPr lang="en-US" dirty="0" smtClean="0"/>
              <a:t>, </a:t>
            </a:r>
            <a:r>
              <a:rPr lang="en-US" dirty="0" err="1" smtClean="0"/>
              <a:t>ses</a:t>
            </a:r>
            <a:r>
              <a:rPr lang="en-US" dirty="0" smtClean="0"/>
              <a:t> </a:t>
            </a:r>
            <a:r>
              <a:rPr lang="en-US" dirty="0" err="1" smtClean="0"/>
              <a:t>oyunları</a:t>
            </a:r>
            <a:r>
              <a:rPr lang="en-US" dirty="0" smtClean="0"/>
              <a:t> vb.</a:t>
            </a:r>
          </a:p>
          <a:p>
            <a:r>
              <a:rPr lang="en-US" dirty="0" smtClean="0"/>
              <a:t>6) </a:t>
            </a:r>
            <a:r>
              <a:rPr lang="en-US" dirty="0" err="1" smtClean="0"/>
              <a:t>Şiir</a:t>
            </a:r>
            <a:r>
              <a:rPr lang="en-US" dirty="0" smtClean="0"/>
              <a:t> </a:t>
            </a:r>
            <a:r>
              <a:rPr lang="en-US" dirty="0" err="1" smtClean="0"/>
              <a:t>geleneğinden</a:t>
            </a:r>
            <a:r>
              <a:rPr lang="en-US" dirty="0" smtClean="0"/>
              <a:t> </a:t>
            </a:r>
            <a:r>
              <a:rPr lang="en-US" b="1" dirty="0" err="1" smtClean="0"/>
              <a:t>sapmalar</a:t>
            </a:r>
            <a:r>
              <a:rPr lang="en-US" b="1" dirty="0" smtClean="0"/>
              <a:t> </a:t>
            </a:r>
            <a:r>
              <a:rPr lang="en-US" b="1" dirty="0" err="1" smtClean="0"/>
              <a:t>varsa</a:t>
            </a:r>
            <a:r>
              <a:rPr lang="en-US" b="1" dirty="0" smtClean="0"/>
              <a:t> </a:t>
            </a:r>
            <a:r>
              <a:rPr lang="en-US" b="1" dirty="0" err="1" smtClean="0"/>
              <a:t>tespit</a:t>
            </a:r>
            <a:r>
              <a:rPr lang="en-US" b="1" dirty="0" smtClean="0"/>
              <a:t> </a:t>
            </a:r>
            <a:r>
              <a:rPr lang="en-US" b="1" dirty="0" err="1" smtClean="0"/>
              <a:t>ediniz</a:t>
            </a:r>
            <a:r>
              <a:rPr lang="en-US" b="1" dirty="0" smtClean="0"/>
              <a:t>.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kış">
  <a:themeElements>
    <a:clrScheme name="Özel 1">
      <a:dk1>
        <a:srgbClr val="262626"/>
      </a:dk1>
      <a:lt1>
        <a:srgbClr val="FDF0D7"/>
      </a:lt1>
      <a:dk2>
        <a:srgbClr val="B13F9A"/>
      </a:dk2>
      <a:lt2>
        <a:srgbClr val="F4E7ED"/>
      </a:lt2>
      <a:accent1>
        <a:srgbClr val="842F73"/>
      </a:accent1>
      <a:accent2>
        <a:srgbClr val="AC66BB"/>
      </a:accent2>
      <a:accent3>
        <a:srgbClr val="F0D7EB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Akış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kış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3510</TotalTime>
  <Words>88</Words>
  <Application>Microsoft Office PowerPoint</Application>
  <PresentationFormat>On-screen Show (4:3)</PresentationFormat>
  <Paragraphs>9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Akış</vt:lpstr>
      <vt:lpstr>ELEŞTİRİ</vt:lpstr>
      <vt:lpstr>VIII. ŞİİR 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ELEŞTİRİ</dc:title>
  <dc:creator>hp</dc:creator>
  <cp:lastModifiedBy>acer</cp:lastModifiedBy>
  <cp:revision>23</cp:revision>
  <dcterms:created xsi:type="dcterms:W3CDTF">2014-04-03T06:45:41Z</dcterms:created>
  <dcterms:modified xsi:type="dcterms:W3CDTF">2020-10-06T19:12:34Z</dcterms:modified>
</cp:coreProperties>
</file>