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IX. FİKİR YAZILARI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Temin </a:t>
            </a:r>
            <a:r>
              <a:rPr lang="en-US" dirty="0" err="1" smtClean="0"/>
              <a:t>tespiti</a:t>
            </a:r>
            <a:r>
              <a:rPr lang="en-US" dirty="0" smtClean="0"/>
              <a:t>: </a:t>
            </a:r>
            <a:r>
              <a:rPr lang="en-US" dirty="0" err="1" smtClean="0"/>
              <a:t>Metinde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</a:t>
            </a:r>
            <a:r>
              <a:rPr lang="en-US" dirty="0" err="1" smtClean="0"/>
              <a:t>Metin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ediyor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Sözceleme</a:t>
            </a:r>
            <a:r>
              <a:rPr lang="en-US" dirty="0" smtClean="0"/>
              <a:t> </a:t>
            </a:r>
            <a:r>
              <a:rPr lang="en-US" dirty="0" err="1" smtClean="0"/>
              <a:t>şartlarını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ediniz</a:t>
            </a:r>
            <a:r>
              <a:rPr lang="en-US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Yazıda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yahut</a:t>
            </a:r>
            <a:r>
              <a:rPr lang="en-US" dirty="0" smtClean="0"/>
              <a:t> </a:t>
            </a:r>
            <a:r>
              <a:rPr lang="en-US" dirty="0" err="1" smtClean="0"/>
              <a:t>tezler</a:t>
            </a:r>
            <a:r>
              <a:rPr lang="en-US" dirty="0" smtClean="0"/>
              <a:t> </a:t>
            </a:r>
            <a:r>
              <a:rPr lang="en-US" dirty="0" err="1" smtClean="0"/>
              <a:t>savunuluyor</a:t>
            </a:r>
            <a:r>
              <a:rPr lang="en-US" dirty="0" smtClean="0"/>
              <a:t>? Kim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savunuluyor</a:t>
            </a:r>
            <a:r>
              <a:rPr lang="en-US" dirty="0" smtClean="0"/>
              <a:t>?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açıkça</a:t>
            </a:r>
            <a:r>
              <a:rPr lang="en-US" dirty="0" smtClean="0"/>
              <a:t> </a:t>
            </a:r>
            <a:r>
              <a:rPr lang="en-US" dirty="0" err="1" smtClean="0"/>
              <a:t>belirtilmiş</a:t>
            </a:r>
            <a:r>
              <a:rPr lang="en-US" dirty="0" smtClean="0"/>
              <a:t> </a:t>
            </a:r>
            <a:r>
              <a:rPr lang="en-US" dirty="0" err="1" smtClean="0"/>
              <a:t>midir</a:t>
            </a:r>
            <a:r>
              <a:rPr lang="en-US" dirty="0" smtClean="0"/>
              <a:t>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dolaylı</a:t>
            </a:r>
            <a:r>
              <a:rPr lang="en-US" dirty="0" smtClean="0"/>
              <a:t> </a:t>
            </a:r>
            <a:r>
              <a:rPr lang="en-US" dirty="0" err="1" smtClean="0"/>
              <a:t>yoldan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anlaşılmaktadır</a:t>
            </a:r>
            <a:r>
              <a:rPr lang="en-US" dirty="0" smtClean="0"/>
              <a:t>?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Yararlanılan</a:t>
            </a:r>
            <a:r>
              <a:rPr lang="en-US" dirty="0" smtClean="0"/>
              <a:t> </a:t>
            </a:r>
            <a:r>
              <a:rPr lang="en-US" dirty="0" err="1" smtClean="0"/>
              <a:t>delilleri</a:t>
            </a:r>
            <a:r>
              <a:rPr lang="en-US" dirty="0" smtClean="0"/>
              <a:t> </a:t>
            </a:r>
            <a:r>
              <a:rPr lang="en-US" dirty="0" err="1" smtClean="0"/>
              <a:t>bulunuz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derli</a:t>
            </a:r>
            <a:r>
              <a:rPr lang="en-US" dirty="0" smtClean="0"/>
              <a:t> </a:t>
            </a:r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ediniz</a:t>
            </a:r>
            <a:r>
              <a:rPr lang="en-US" dirty="0" smtClean="0"/>
              <a:t>.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delile</a:t>
            </a:r>
            <a:r>
              <a:rPr lang="en-US" dirty="0" smtClean="0"/>
              <a:t> </a:t>
            </a:r>
            <a:r>
              <a:rPr lang="en-US" dirty="0" err="1" smtClean="0"/>
              <a:t>dayandırılmış</a:t>
            </a:r>
            <a:r>
              <a:rPr lang="en-US" dirty="0" smtClean="0"/>
              <a:t>?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delille</a:t>
            </a:r>
            <a:r>
              <a:rPr lang="en-US" dirty="0" smtClean="0"/>
              <a:t> </a:t>
            </a:r>
            <a:r>
              <a:rPr lang="en-US" dirty="0" err="1" smtClean="0"/>
              <a:t>çürütülmüş</a:t>
            </a:r>
            <a:r>
              <a:rPr lang="en-US" dirty="0" smtClean="0"/>
              <a:t>? </a:t>
            </a:r>
            <a:r>
              <a:rPr lang="en-US" b="1" dirty="0" err="1" smtClean="0"/>
              <a:t>Deliller</a:t>
            </a:r>
            <a:r>
              <a:rPr lang="en-US" b="1" dirty="0" smtClean="0"/>
              <a:t> </a:t>
            </a:r>
            <a:r>
              <a:rPr lang="en-US" b="1" dirty="0" err="1" smtClean="0"/>
              <a:t>hangi</a:t>
            </a:r>
            <a:r>
              <a:rPr lang="en-US" b="1" dirty="0" smtClean="0"/>
              <a:t> </a:t>
            </a:r>
            <a:r>
              <a:rPr lang="en-US" b="1" dirty="0" err="1" smtClean="0"/>
              <a:t>sahaya</a:t>
            </a:r>
            <a:r>
              <a:rPr lang="en-US" b="1" dirty="0" smtClean="0"/>
              <a:t> </a:t>
            </a:r>
            <a:r>
              <a:rPr lang="en-US" b="1" dirty="0" err="1" smtClean="0"/>
              <a:t>ait</a:t>
            </a:r>
            <a:r>
              <a:rPr lang="en-US" b="1" dirty="0" smtClean="0"/>
              <a:t>: </a:t>
            </a:r>
            <a:r>
              <a:rPr lang="en-US" b="1" dirty="0" err="1" smtClean="0"/>
              <a:t>Dinî</a:t>
            </a:r>
            <a:r>
              <a:rPr lang="en-US" b="1" dirty="0" smtClean="0"/>
              <a:t> mi, </a:t>
            </a:r>
            <a:r>
              <a:rPr lang="en-US" b="1" dirty="0" err="1" smtClean="0"/>
              <a:t>ilmî</a:t>
            </a:r>
            <a:r>
              <a:rPr lang="en-US" b="1" dirty="0" smtClean="0"/>
              <a:t> mi...vb. </a:t>
            </a:r>
            <a:r>
              <a:rPr lang="en-US" b="1" dirty="0" err="1" smtClean="0"/>
              <a:t>Delil</a:t>
            </a:r>
            <a:r>
              <a:rPr lang="en-US" b="1" dirty="0" smtClean="0"/>
              <a:t> </a:t>
            </a:r>
            <a:r>
              <a:rPr lang="en-US" b="1" dirty="0" err="1" smtClean="0"/>
              <a:t>tiplerinden</a:t>
            </a:r>
            <a:r>
              <a:rPr lang="en-US" b="1" dirty="0" smtClean="0"/>
              <a:t> </a:t>
            </a:r>
            <a:r>
              <a:rPr lang="en-US" b="1" dirty="0" err="1" smtClean="0"/>
              <a:t>hangileri</a:t>
            </a:r>
            <a:r>
              <a:rPr lang="en-US" b="1" dirty="0" smtClean="0"/>
              <a:t> </a:t>
            </a:r>
            <a:r>
              <a:rPr lang="en-US" b="1" dirty="0" err="1" smtClean="0"/>
              <a:t>kullanılmış</a:t>
            </a:r>
            <a:r>
              <a:rPr lang="en-US" b="1" dirty="0" smtClean="0"/>
              <a:t> ( </a:t>
            </a:r>
            <a:r>
              <a:rPr lang="en-US" b="1" dirty="0" err="1" smtClean="0"/>
              <a:t>Deliller</a:t>
            </a:r>
            <a:r>
              <a:rPr lang="en-US" b="1" dirty="0" smtClean="0"/>
              <a:t>, </a:t>
            </a:r>
            <a:r>
              <a:rPr lang="en-US" dirty="0" err="1" smtClean="0"/>
              <a:t>sağlamlıklarına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sınıflandırılırlar</a:t>
            </a:r>
            <a:r>
              <a:rPr lang="en-US" dirty="0" smtClean="0"/>
              <a:t>: </a:t>
            </a:r>
            <a:r>
              <a:rPr lang="en-US" dirty="0" err="1" smtClean="0"/>
              <a:t>meşhurat</a:t>
            </a:r>
            <a:r>
              <a:rPr lang="en-US" dirty="0" smtClean="0"/>
              <a:t>, </a:t>
            </a:r>
            <a:r>
              <a:rPr lang="en-US" dirty="0" err="1" smtClean="0"/>
              <a:t>makbulât</a:t>
            </a:r>
            <a:r>
              <a:rPr lang="en-US" dirty="0" smtClean="0"/>
              <a:t> vb.)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Fikirler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örneklerle</a:t>
            </a:r>
            <a:r>
              <a:rPr lang="en-US" dirty="0" smtClean="0"/>
              <a:t> </a:t>
            </a:r>
            <a:r>
              <a:rPr lang="en-US" dirty="0" err="1" smtClean="0"/>
              <a:t>açıklanmış</a:t>
            </a:r>
            <a:r>
              <a:rPr lang="en-US" dirty="0" smtClean="0"/>
              <a:t>? </a:t>
            </a:r>
            <a:r>
              <a:rPr lang="en-US" dirty="0" err="1" smtClean="0"/>
              <a:t>Örnekler</a:t>
            </a:r>
            <a:r>
              <a:rPr lang="en-US" dirty="0" smtClean="0"/>
              <a:t> </a:t>
            </a:r>
            <a:r>
              <a:rPr lang="en-US" dirty="0" err="1" smtClean="0"/>
              <a:t>delil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kullanılmış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Fikirler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bağlanmış</a:t>
            </a:r>
            <a:r>
              <a:rPr lang="en-US" dirty="0" smtClean="0"/>
              <a:t>? </a:t>
            </a:r>
            <a:r>
              <a:rPr lang="en-US" dirty="0" err="1" smtClean="0"/>
              <a:t>Mantıkî</a:t>
            </a:r>
            <a:r>
              <a:rPr lang="en-US" dirty="0" smtClean="0"/>
              <a:t> </a:t>
            </a:r>
            <a:r>
              <a:rPr lang="en-US" dirty="0" err="1" smtClean="0"/>
              <a:t>bağlaçlar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mi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edilmemiş</a:t>
            </a:r>
            <a:r>
              <a:rPr lang="en-US" dirty="0" smtClean="0"/>
              <a:t> mi? </a:t>
            </a:r>
            <a:r>
              <a:rPr lang="en-US" dirty="0" err="1" smtClean="0"/>
              <a:t>Metnin</a:t>
            </a:r>
            <a:r>
              <a:rPr lang="en-US" dirty="0" smtClean="0"/>
              <a:t> her </a:t>
            </a:r>
            <a:r>
              <a:rPr lang="en-US" dirty="0" err="1" smtClean="0"/>
              <a:t>paragrafı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düşünce</a:t>
            </a:r>
            <a:r>
              <a:rPr lang="en-US" dirty="0" smtClean="0"/>
              <a:t> </a:t>
            </a:r>
            <a:r>
              <a:rPr lang="en-US" dirty="0" err="1" smtClean="0"/>
              <a:t>adımına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düşüyor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anlatım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seçilmiş</a:t>
            </a:r>
            <a:r>
              <a:rPr lang="en-US" dirty="0" smtClean="0"/>
              <a:t>? </a:t>
            </a:r>
            <a:r>
              <a:rPr lang="en-US" dirty="0" err="1" smtClean="0"/>
              <a:t>Fikirler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düzende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konulmuş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sırası</a:t>
            </a:r>
            <a:r>
              <a:rPr lang="en-US" dirty="0" smtClean="0"/>
              <a:t> </a:t>
            </a:r>
            <a:r>
              <a:rPr lang="en-US" dirty="0" err="1" smtClean="0"/>
              <a:t>uygulanmış</a:t>
            </a:r>
            <a:r>
              <a:rPr lang="en-US" dirty="0" smtClean="0"/>
              <a:t>?: </a:t>
            </a:r>
            <a:r>
              <a:rPr lang="en-US" b="1" dirty="0" err="1" smtClean="0"/>
              <a:t>Tümden</a:t>
            </a:r>
            <a:r>
              <a:rPr lang="en-US" b="1" dirty="0" smtClean="0"/>
              <a:t> </a:t>
            </a:r>
            <a:r>
              <a:rPr lang="en-US" b="1" dirty="0" err="1" smtClean="0"/>
              <a:t>gelim</a:t>
            </a:r>
            <a:r>
              <a:rPr lang="en-US" b="1" dirty="0" smtClean="0"/>
              <a:t>, </a:t>
            </a:r>
            <a:r>
              <a:rPr lang="en-US" b="1" dirty="0" err="1" smtClean="0"/>
              <a:t>tüme</a:t>
            </a:r>
            <a:r>
              <a:rPr lang="en-US" b="1" dirty="0" smtClean="0"/>
              <a:t> </a:t>
            </a:r>
            <a:r>
              <a:rPr lang="en-US" b="1" dirty="0" err="1" smtClean="0"/>
              <a:t>varım</a:t>
            </a:r>
            <a:r>
              <a:rPr lang="en-US" b="1" dirty="0" smtClean="0"/>
              <a:t>, </a:t>
            </a:r>
            <a:r>
              <a:rPr lang="en-US" b="1" dirty="0" err="1" smtClean="0"/>
              <a:t>diyalektik</a:t>
            </a:r>
            <a:r>
              <a:rPr lang="en-US" b="1" dirty="0" smtClean="0"/>
              <a:t>, </a:t>
            </a:r>
            <a:r>
              <a:rPr lang="en-US" b="1" dirty="0" err="1" smtClean="0"/>
              <a:t>anolojik</a:t>
            </a:r>
            <a:r>
              <a:rPr lang="en-US" b="1" dirty="0" smtClean="0"/>
              <a:t> vb...</a:t>
            </a:r>
          </a:p>
          <a:p>
            <a:r>
              <a:rPr lang="en-US" dirty="0" smtClean="0"/>
              <a:t>8)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terimler</a:t>
            </a:r>
            <a:r>
              <a:rPr lang="en-US" dirty="0" smtClean="0"/>
              <a:t>, </a:t>
            </a:r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dizimi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r>
              <a:rPr lang="en-US" b="1" dirty="0" smtClean="0"/>
              <a:t>, </a:t>
            </a:r>
            <a:r>
              <a:rPr lang="en-US" b="1" dirty="0" err="1" smtClean="0"/>
              <a:t>yararlanılan</a:t>
            </a:r>
            <a:r>
              <a:rPr lang="en-US" b="1" dirty="0" smtClean="0"/>
              <a:t> </a:t>
            </a:r>
            <a:r>
              <a:rPr lang="en-US" b="1" dirty="0" err="1" smtClean="0"/>
              <a:t>edebî</a:t>
            </a:r>
            <a:r>
              <a:rPr lang="en-US" b="1" dirty="0" smtClean="0"/>
              <a:t> </a:t>
            </a:r>
            <a:r>
              <a:rPr lang="en-US" b="1" dirty="0" err="1" smtClean="0"/>
              <a:t>sanatlar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9) </a:t>
            </a:r>
            <a:r>
              <a:rPr lang="en-US" dirty="0" err="1" smtClean="0"/>
              <a:t>Yazıda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tonalite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r>
              <a:rPr lang="en-US" dirty="0" smtClean="0"/>
              <a:t>: </a:t>
            </a:r>
            <a:r>
              <a:rPr lang="en-US" dirty="0" err="1" smtClean="0"/>
              <a:t>İnonik</a:t>
            </a:r>
            <a:r>
              <a:rPr lang="en-US" dirty="0" smtClean="0"/>
              <a:t> mi, </a:t>
            </a:r>
            <a:r>
              <a:rPr lang="en-US" dirty="0" err="1" smtClean="0"/>
              <a:t>polemik</a:t>
            </a:r>
            <a:r>
              <a:rPr lang="en-US" dirty="0" smtClean="0"/>
              <a:t> mi...?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3509</TotalTime>
  <Words>197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Akış</vt:lpstr>
      <vt:lpstr>ELEŞTİRİ</vt:lpstr>
      <vt:lpstr>       IX. FİKİR YAZILARI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2020-10-06T19:14:58Z</dcterms:modified>
</cp:coreProperties>
</file>