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742113" cy="9872663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516" y="4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30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A3C43-072B-4787-82A7-1203F7969D86}" type="datetimeFigureOut">
              <a:rPr lang="tr-TR" smtClean="0"/>
              <a:pPr/>
              <a:t>6.10.2020</a:t>
            </a:fld>
            <a:endParaRPr lang="tr-TR"/>
          </a:p>
        </p:txBody>
      </p:sp>
      <p:sp>
        <p:nvSpPr>
          <p:cNvPr id="19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7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7B731-A16E-4FAA-9744-A0F8A781C90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A3C43-072B-4787-82A7-1203F7969D86}" type="datetimeFigureOut">
              <a:rPr lang="tr-TR" smtClean="0"/>
              <a:pPr/>
              <a:t>6.10.2020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7B731-A16E-4FAA-9744-A0F8A781C90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A3C43-072B-4787-82A7-1203F7969D86}" type="datetimeFigureOut">
              <a:rPr lang="tr-TR" smtClean="0"/>
              <a:pPr/>
              <a:t>6.10.2020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7B731-A16E-4FAA-9744-A0F8A781C90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A3C43-072B-4787-82A7-1203F7969D86}" type="datetimeFigureOut">
              <a:rPr lang="tr-TR" smtClean="0"/>
              <a:pPr/>
              <a:t>6.10.2020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7B731-A16E-4FAA-9744-A0F8A781C90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A3C43-072B-4787-82A7-1203F7969D86}" type="datetimeFigureOut">
              <a:rPr lang="tr-TR" smtClean="0"/>
              <a:pPr/>
              <a:t>6.10.2020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7B731-A16E-4FAA-9744-A0F8A781C90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A3C43-072B-4787-82A7-1203F7969D86}" type="datetimeFigureOut">
              <a:rPr lang="tr-TR" smtClean="0"/>
              <a:pPr/>
              <a:t>6.10.2020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7B731-A16E-4FAA-9744-A0F8A781C90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A3C43-072B-4787-82A7-1203F7969D86}" type="datetimeFigureOut">
              <a:rPr lang="tr-TR" smtClean="0"/>
              <a:pPr/>
              <a:t>6.10.2020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7B731-A16E-4FAA-9744-A0F8A781C90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A3C43-072B-4787-82A7-1203F7969D86}" type="datetimeFigureOut">
              <a:rPr lang="tr-TR" smtClean="0"/>
              <a:pPr/>
              <a:t>6.10.2020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7B731-A16E-4FAA-9744-A0F8A781C90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A3C43-072B-4787-82A7-1203F7969D86}" type="datetimeFigureOut">
              <a:rPr lang="tr-TR" smtClean="0"/>
              <a:pPr/>
              <a:t>6.10.2020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7B731-A16E-4FAA-9744-A0F8A781C90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A3C43-072B-4787-82A7-1203F7969D86}" type="datetimeFigureOut">
              <a:rPr lang="tr-TR" smtClean="0"/>
              <a:pPr/>
              <a:t>6.10.2020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7B731-A16E-4FAA-9744-A0F8A781C90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ek Köşesi Kesik ve Yuvarlatılmış Dikdörtgen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ik Üçgen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A3C43-072B-4787-82A7-1203F7969D86}" type="datetimeFigureOut">
              <a:rPr lang="tr-TR" smtClean="0"/>
              <a:pPr/>
              <a:t>6.10.2020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6B7B731-A16E-4FAA-9744-A0F8A781C905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10" name="9 Serbest Form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Serbest Form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Serbest Form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Serbest Form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Başlık Yer Tutucusu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0" name="29 Metin Yer Tutucusu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C2A3C43-072B-4787-82A7-1203F7969D86}" type="datetimeFigureOut">
              <a:rPr lang="tr-TR" smtClean="0"/>
              <a:pPr/>
              <a:t>6.10.2020</a:t>
            </a:fld>
            <a:endParaRPr lang="tr-TR"/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6B7B731-A16E-4FAA-9744-A0F8A781C905}" type="slidenum">
              <a:rPr lang="tr-TR" smtClean="0"/>
              <a:pPr/>
              <a:t>‹#›</a:t>
            </a:fld>
            <a:endParaRPr lang="tr-TR"/>
          </a:p>
        </p:txBody>
      </p:sp>
      <p:grpSp>
        <p:nvGrpSpPr>
          <p:cNvPr id="2" name="1 Grup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Serbest Form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Serbest Form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4139952" y="1412776"/>
            <a:ext cx="4821160" cy="1828800"/>
          </a:xfrm>
        </p:spPr>
        <p:txBody>
          <a:bodyPr/>
          <a:lstStyle/>
          <a:p>
            <a:r>
              <a:rPr lang="tr-TR" dirty="0" smtClean="0"/>
              <a:t>ELEŞTİRİ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6372200" y="3284984"/>
            <a:ext cx="2634624" cy="1752600"/>
          </a:xfrm>
        </p:spPr>
        <p:txBody>
          <a:bodyPr/>
          <a:lstStyle/>
          <a:p>
            <a:r>
              <a:rPr lang="tr-TR" sz="2000" b="1" dirty="0" smtClean="0">
                <a:solidFill>
                  <a:srgbClr val="FFFF00"/>
                </a:solidFill>
              </a:rPr>
              <a:t>edebiyatfatihi.net</a:t>
            </a:r>
            <a:endParaRPr lang="tr-TR" b="1" dirty="0">
              <a:solidFill>
                <a:srgbClr val="FFFF00"/>
              </a:solidFill>
            </a:endParaRPr>
          </a:p>
        </p:txBody>
      </p:sp>
      <p:pic>
        <p:nvPicPr>
          <p:cNvPr id="1026" name="Picture 2" descr="C:\Users\EDEBİYAT FATİHİ\Desktop\elestiri-oklar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119664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Şiir, tiyatro, hikâye, roman, resim, heykel, film gibi bir sanat veya düşünce eserinin, zayıf ve güçlü yönleri göz önünde bulundurularak gerçek değerini belirleme amacıyla yapılan inceleme sonucunun anlatıldığı yazı türüne </a:t>
            </a:r>
            <a:r>
              <a:rPr lang="tr-TR" b="1" dirty="0" smtClean="0"/>
              <a:t>“eleştiri (tenkit)”</a:t>
            </a:r>
            <a:r>
              <a:rPr lang="tr-TR" dirty="0" smtClean="0"/>
              <a:t> denir. 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Bir kimsenin kendi eleştirisini yazarken ortaya koyduğu esere </a:t>
            </a:r>
            <a:r>
              <a:rPr lang="tr-TR" b="1" dirty="0" smtClean="0"/>
              <a:t>“otokritik”</a:t>
            </a:r>
            <a:r>
              <a:rPr lang="tr-TR" dirty="0" smtClean="0"/>
              <a:t> veya </a:t>
            </a:r>
            <a:r>
              <a:rPr lang="tr-TR" b="1" dirty="0" smtClean="0"/>
              <a:t>“özeleştiri”</a:t>
            </a:r>
            <a:r>
              <a:rPr lang="tr-TR" dirty="0" smtClean="0"/>
              <a:t> denir.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AMAÇ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Eleştirinin amacı, iyi ve güzel olan sanat yapıtının değerini ortaya çıkarmak, sanatı iyi ve güzel olmayandan kurtarmak, kalıcı bir niteliğe kavuşturmaktır. </a:t>
            </a:r>
          </a:p>
          <a:p>
            <a:endParaRPr lang="tr-TR" dirty="0" smtClean="0"/>
          </a:p>
          <a:p>
            <a:r>
              <a:rPr lang="tr-TR" dirty="0" smtClean="0"/>
              <a:t>Sanatçıyı daha güzel, daha güçlü, daha olgun, daha başarılı eserler yaratmaya teşvik etmektir. Okura, izleyiciye ve sanatçıya kılavuzluk yapmaktır.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kış">
  <a:themeElements>
    <a:clrScheme name="Özel 1">
      <a:dk1>
        <a:srgbClr val="262626"/>
      </a:dk1>
      <a:lt1>
        <a:srgbClr val="FDF0D7"/>
      </a:lt1>
      <a:dk2>
        <a:srgbClr val="B13F9A"/>
      </a:dk2>
      <a:lt2>
        <a:srgbClr val="F4E7ED"/>
      </a:lt2>
      <a:accent1>
        <a:srgbClr val="842F73"/>
      </a:accent1>
      <a:accent2>
        <a:srgbClr val="AC66BB"/>
      </a:accent2>
      <a:accent3>
        <a:srgbClr val="F0D7EB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3510</TotalTime>
  <Words>114</Words>
  <Application>Microsoft Office PowerPoint</Application>
  <PresentationFormat>On-screen Show (4:3)</PresentationFormat>
  <Paragraphs>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Akış</vt:lpstr>
      <vt:lpstr>ELEŞTİRİ</vt:lpstr>
      <vt:lpstr>PowerPoint Presentation</vt:lpstr>
      <vt:lpstr>PowerPoint Presentation</vt:lpstr>
      <vt:lpstr>AMAÇ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ELEŞTİRİ</dc:title>
  <dc:creator>hp</dc:creator>
  <cp:lastModifiedBy>acer</cp:lastModifiedBy>
  <cp:revision>23</cp:revision>
  <dcterms:created xsi:type="dcterms:W3CDTF">2014-04-03T06:45:41Z</dcterms:created>
  <dcterms:modified xsi:type="dcterms:W3CDTF">2020-10-06T18:00:03Z</dcterms:modified>
</cp:coreProperties>
</file>