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ELEŞTİRMEN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Eleştirmen, hangi sanat eserini eleştirecekse o sanat dalının gerektirdiği birikime sahip olmalıdır. Bu yüzden, eleştiri yazmak kolay bir iş değildir. </a:t>
            </a:r>
          </a:p>
          <a:p>
            <a:endParaRPr lang="tr-TR" dirty="0" smtClean="0"/>
          </a:p>
          <a:p>
            <a:r>
              <a:rPr lang="tr-TR" dirty="0" smtClean="0"/>
              <a:t>Eleştirmen; bir eseri veya kişiyi şekil, ruh, konu ve anlatım bakımından inceler. Eleştirmen, eser hakkında okuyucuyu her yönden bilgilendirir. Hem okura hem de eserin yazarına kendini geliştirmesi için yol gösterir.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Eleştirinin özellikleri şunlardır: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/>
          </a:bodyPr>
          <a:lstStyle/>
          <a:p>
            <a:pPr lvl="0"/>
            <a:r>
              <a:rPr lang="tr-TR" dirty="0" smtClean="0"/>
              <a:t>Eleştirilen sanat eserinin kimin tarafından, hangi zaman ve çevrede, hangi şartlar altında yazıldığı dikkate alınır; yerli ve yabancı benzerleriyle karşılaştırması yapılır.</a:t>
            </a:r>
          </a:p>
          <a:p>
            <a:pPr lvl="0"/>
            <a:r>
              <a:rPr lang="tr-TR" dirty="0" smtClean="0"/>
              <a:t>Eleştirilen bir sanat eseri konusu, dili, üslubu, tekniği, kahramanları, gözlem ve betimlemeleri bakımından değerlendirilir.</a:t>
            </a:r>
          </a:p>
          <a:p>
            <a:pPr lvl="0"/>
            <a:r>
              <a:rPr lang="tr-TR" dirty="0" smtClean="0"/>
              <a:t>Eleştirilen eserin sanatçısının orijinal görüş ve duyuşları saptanır. Eserin sanat dünyasına ne gibi bir katkı yaptığı ortaya konur.</a:t>
            </a:r>
          </a:p>
          <a:p>
            <a:pPr lvl="0"/>
            <a:r>
              <a:rPr lang="tr-TR" dirty="0" smtClean="0"/>
              <a:t>Bir sanatçı eleştiriliyorsa onun hataları, orijinal yanları belirtilir</a:t>
            </a:r>
            <a:r>
              <a:rPr lang="tr-TR" dirty="0" smtClean="0">
                <a:solidFill>
                  <a:srgbClr val="FF0000"/>
                </a:solidFill>
              </a:rPr>
              <a:t>, sanatını geliştirmesi için yapması gerekenler açıklanır.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150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ELEŞTİRMEN</vt:lpstr>
      <vt:lpstr>Eleştirinin özellikleri şunlardır: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2020-10-06T18:02:43Z</dcterms:modified>
</cp:coreProperties>
</file>