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Eleştiriye konu olan eser, yalın bir dille tanıtılır.</a:t>
            </a:r>
          </a:p>
          <a:p>
            <a:pPr lvl="0"/>
            <a:r>
              <a:rPr lang="tr-TR" dirty="0" smtClean="0"/>
              <a:t>Eleştirmen, eserin gerçek değerini, güçlü ve zayıf yönlerini, özünü ve önemini belirtir; yeni eserler için sanatçılara kılavuzluk eder.</a:t>
            </a:r>
          </a:p>
          <a:p>
            <a:pPr lvl="0"/>
            <a:r>
              <a:rPr lang="tr-TR" dirty="0" smtClean="0"/>
              <a:t>Bir şiirin eleştirisini yapan kişi şair olmayabilir ama bu türün bütün özelliklerini çok iyi bilmeli, başka örneklerle karşılaştırarak şiirin gerçek değerini taraf tutmadan belirleyebilmelidir.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Eleştiri Türleri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a. İzlenimsel (empresyonist) eleştiri:</a:t>
            </a:r>
            <a:r>
              <a:rPr lang="tr-TR" dirty="0" smtClean="0"/>
              <a:t> Edebî eserlerin okuyucu üzerinde bıraktığı etkilerden, izlenimlerden yola çıkılarak yapılan eleştirilere </a:t>
            </a:r>
            <a:r>
              <a:rPr lang="tr-TR" b="1" dirty="0" smtClean="0"/>
              <a:t>“izlenimci eleştiri”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 İlkelerini ünlü Fransız edebiyatçı </a:t>
            </a:r>
            <a:r>
              <a:rPr lang="tr-TR" dirty="0" err="1" smtClean="0"/>
              <a:t>Anatole</a:t>
            </a:r>
            <a:r>
              <a:rPr lang="tr-TR" dirty="0" smtClean="0"/>
              <a:t> </a:t>
            </a:r>
            <a:r>
              <a:rPr lang="tr-TR" dirty="0" err="1" smtClean="0"/>
              <a:t>France</a:t>
            </a:r>
            <a:r>
              <a:rPr lang="tr-TR" dirty="0" smtClean="0"/>
              <a:t> (</a:t>
            </a:r>
            <a:r>
              <a:rPr lang="tr-TR" dirty="0" err="1" smtClean="0"/>
              <a:t>Anatol</a:t>
            </a:r>
            <a:r>
              <a:rPr lang="tr-TR" dirty="0" smtClean="0"/>
              <a:t> </a:t>
            </a:r>
            <a:r>
              <a:rPr lang="tr-TR" dirty="0" err="1" smtClean="0"/>
              <a:t>Frans</a:t>
            </a:r>
            <a:r>
              <a:rPr lang="tr-TR" dirty="0" smtClean="0"/>
              <a:t>)’</a:t>
            </a:r>
            <a:r>
              <a:rPr lang="tr-TR" dirty="0" err="1" smtClean="0"/>
              <a:t>ın</a:t>
            </a:r>
            <a:r>
              <a:rPr lang="tr-TR" dirty="0" smtClean="0"/>
              <a:t> belirlediği ve eleştirmenin bir eseri kendi zevk, algılama, değer ölçülerine göre incelediği eleştiri türüdür. Bu tür eleştirilerde öznel, kişisel yargılar ağırlıktadır.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/>
              <a:t>b. Nesnel (bilimsel) eleştiri:</a:t>
            </a:r>
            <a:r>
              <a:rPr lang="tr-TR" dirty="0" smtClean="0"/>
              <a:t> Edebî eserlerin içerik, yapı ve üslûpları üzerinde tarafsız olarak yapılan eleştirilere de </a:t>
            </a:r>
            <a:r>
              <a:rPr lang="tr-TR" b="1" dirty="0" smtClean="0"/>
              <a:t>“bilimsel eleştiri”</a:t>
            </a:r>
            <a:r>
              <a:rPr lang="tr-TR" dirty="0" smtClean="0"/>
              <a:t> denir. Bu eleştiri türünde, her eserin değerlendirilmesinde kullanılabilecek ölçütler vardır. </a:t>
            </a:r>
          </a:p>
          <a:p>
            <a:endParaRPr lang="tr-TR" dirty="0" smtClean="0"/>
          </a:p>
          <a:p>
            <a:r>
              <a:rPr lang="tr-TR" dirty="0" smtClean="0"/>
              <a:t>Eleştirmen, kişisel yargılara varmaktan kaçınmaya çalışır. Bilimsel araştırmalardan yararlanarak, eseri tarafsız bir gözle değerlendirir. Eseri, ister beğensin ister beğenmesin, kendi duygularını işin içine katmadan, eserin sanat değerini ortaya koymaya çalışır.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203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Akış</vt:lpstr>
      <vt:lpstr>ELEŞTİRİ</vt:lpstr>
      <vt:lpstr>PowerPoint Presentation</vt:lpstr>
      <vt:lpstr>Eleştiri Türleri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25</cp:revision>
  <dcterms:created xsi:type="dcterms:W3CDTF">2014-04-03T06:45:41Z</dcterms:created>
  <dcterms:modified xsi:type="dcterms:W3CDTF">2020-10-06T18:04:26Z</dcterms:modified>
  <cp:contentStatus/>
</cp:coreProperties>
</file>