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65" r:id="rId5"/>
    <p:sldId id="266" r:id="rId6"/>
    <p:sldId id="267" r:id="rId7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ne </a:t>
            </a:r>
            <a:r>
              <a:rPr lang="en-US" dirty="0" err="1" smtClean="0"/>
              <a:t>icindir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icindir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Sanat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icindir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Sanati</a:t>
            </a:r>
            <a:r>
              <a:rPr lang="en-US" dirty="0" smtClean="0"/>
              <a:t> </a:t>
            </a:r>
            <a:r>
              <a:rPr lang="en-US" dirty="0" err="1" smtClean="0"/>
              <a:t>icten</a:t>
            </a:r>
            <a:r>
              <a:rPr lang="en-US" dirty="0" smtClean="0"/>
              <a:t> </a:t>
            </a:r>
            <a:r>
              <a:rPr lang="en-US" dirty="0" err="1" smtClean="0"/>
              <a:t>elestirmek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2-sanati </a:t>
            </a:r>
            <a:r>
              <a:rPr lang="en-US" dirty="0" err="1" smtClean="0"/>
              <a:t>distan</a:t>
            </a:r>
            <a:r>
              <a:rPr lang="en-US" dirty="0" smtClean="0"/>
              <a:t> </a:t>
            </a:r>
            <a:r>
              <a:rPr lang="en-US" dirty="0" err="1" smtClean="0"/>
              <a:t>elestirmek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5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Türk Edebiyatında Eleştiri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 türü Türk edebiyatına makale, fıkra, deneme ve sohbet gibi Batıdan Tanzimat Döneminde geçmiştir. İlk başlarda dil ile ilgili eleştiriler yazılmıştır. Sonra özellikle Namık Kemal ve </a:t>
            </a:r>
            <a:r>
              <a:rPr lang="tr-TR" dirty="0" err="1" smtClean="0"/>
              <a:t>Recaizâde</a:t>
            </a:r>
            <a:r>
              <a:rPr lang="tr-TR" dirty="0" smtClean="0"/>
              <a:t> Mahmut  Ekrem, eleştiri türünün sınırlarını genişletmiştir. Türk edebiyatında ilk eleştiri yazısı Namık Kemal’in </a:t>
            </a:r>
            <a:r>
              <a:rPr lang="tr-TR" b="1" dirty="0" smtClean="0"/>
              <a:t>“Lisan-ı </a:t>
            </a:r>
            <a:r>
              <a:rPr lang="tr-TR" b="1" dirty="0" err="1" smtClean="0"/>
              <a:t>Osmanînin</a:t>
            </a:r>
            <a:r>
              <a:rPr lang="tr-TR" b="1" dirty="0" smtClean="0"/>
              <a:t> Edebiyatı Hakkında Bazı </a:t>
            </a:r>
            <a:r>
              <a:rPr lang="tr-TR" b="1" dirty="0" err="1" smtClean="0"/>
              <a:t>Mülahazâtı</a:t>
            </a:r>
            <a:r>
              <a:rPr lang="tr-TR" b="1" dirty="0" smtClean="0"/>
              <a:t> </a:t>
            </a:r>
            <a:r>
              <a:rPr lang="tr-TR" b="1" dirty="0" err="1" smtClean="0"/>
              <a:t>Şâmildir</a:t>
            </a:r>
            <a:r>
              <a:rPr lang="tr-TR" b="1" dirty="0" smtClean="0"/>
              <a:t>”</a:t>
            </a:r>
            <a:r>
              <a:rPr lang="tr-TR" dirty="0" smtClean="0"/>
              <a:t> adlı yazısıdır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İlk eleştiri eseri ise yine Namık Kemal’e ait olan ve Ziya Paşa’nın “Harabat” şiir antolojisini eleştirdiği eseri </a:t>
            </a:r>
            <a:r>
              <a:rPr lang="tr-TR" b="1" dirty="0" smtClean="0"/>
              <a:t>“</a:t>
            </a:r>
            <a:r>
              <a:rPr lang="tr-TR" b="1" dirty="0" err="1" smtClean="0"/>
              <a:t>Tahrib</a:t>
            </a:r>
            <a:r>
              <a:rPr lang="tr-TR" b="1" dirty="0" smtClean="0"/>
              <a:t>-i Harabat”</a:t>
            </a:r>
            <a:r>
              <a:rPr lang="tr-TR" dirty="0" smtClean="0"/>
              <a:t>tır. Servet-i Fünun edebiyatı döneminde ise </a:t>
            </a:r>
            <a:r>
              <a:rPr lang="tr-TR" dirty="0" smtClean="0"/>
              <a:t>Bat</a:t>
            </a:r>
            <a:r>
              <a:rPr lang="en-US" dirty="0" smtClean="0"/>
              <a:t>i</a:t>
            </a:r>
            <a:r>
              <a:rPr lang="tr-TR" dirty="0" smtClean="0"/>
              <a:t> </a:t>
            </a:r>
            <a:r>
              <a:rPr lang="tr-TR" dirty="0" smtClean="0"/>
              <a:t>tarzında eleştiriler kaleme alınmıştır. Türk edebiyatında ise eleştiri türünde eserleriyle Hüseyin Cahit, Cenap Şahabettin, Ali Canip, Yakup Kadri, Nurullah Ataç, Ahmet Hamdi Tanpınar, Mehmet Kaplan, Cemil Meriç, Mehmet Murat, Vedat </a:t>
            </a:r>
            <a:r>
              <a:rPr lang="tr-TR" dirty="0" err="1" smtClean="0"/>
              <a:t>Günyol</a:t>
            </a:r>
            <a:r>
              <a:rPr lang="tr-TR" dirty="0" smtClean="0"/>
              <a:t>, Tahir </a:t>
            </a:r>
            <a:r>
              <a:rPr lang="tr-TR" dirty="0" err="1" smtClean="0"/>
              <a:t>Alangu</a:t>
            </a:r>
            <a:r>
              <a:rPr lang="tr-TR" dirty="0" smtClean="0"/>
              <a:t>. Asım Bezirci, Rauf </a:t>
            </a:r>
            <a:r>
              <a:rPr lang="tr-TR" dirty="0" err="1" smtClean="0"/>
              <a:t>Mutluay</a:t>
            </a:r>
            <a:r>
              <a:rPr lang="tr-TR" dirty="0" smtClean="0"/>
              <a:t>, Metin </a:t>
            </a:r>
            <a:r>
              <a:rPr lang="tr-TR" dirty="0" err="1" smtClean="0"/>
              <a:t>And</a:t>
            </a:r>
            <a:r>
              <a:rPr lang="tr-TR" dirty="0" smtClean="0"/>
              <a:t>, Özdemir Nutku öne çıkan isimlerdir.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                           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Şiirimiz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Ali Ekrem </a:t>
            </a:r>
            <a:r>
              <a:rPr lang="tr-TR" dirty="0" err="1" smtClean="0"/>
              <a:t>Bolayır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Tahrib</a:t>
            </a:r>
            <a:r>
              <a:rPr lang="tr-TR" dirty="0" smtClean="0"/>
              <a:t>-i Harabat  ,  Takip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N.Kemal</a:t>
            </a:r>
            <a:br>
              <a:rPr lang="tr-TR" dirty="0" smtClean="0"/>
            </a:br>
            <a:r>
              <a:rPr lang="tr-TR" dirty="0" smtClean="0"/>
              <a:t>Renan </a:t>
            </a:r>
            <a:r>
              <a:rPr lang="tr-TR" dirty="0" err="1" smtClean="0"/>
              <a:t>Müdafanamesi</a:t>
            </a:r>
            <a:r>
              <a:rPr lang="tr-TR" dirty="0" smtClean="0"/>
              <a:t>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N.Kemal</a:t>
            </a:r>
            <a:br>
              <a:rPr lang="tr-TR" dirty="0" smtClean="0"/>
            </a:br>
            <a:r>
              <a:rPr lang="tr-TR" dirty="0" smtClean="0"/>
              <a:t>Takdir-i Elhan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R.</a:t>
            </a:r>
            <a:r>
              <a:rPr lang="tr-TR" dirty="0" err="1" smtClean="0"/>
              <a:t>M.Ekrem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Demdeme</a:t>
            </a:r>
            <a:r>
              <a:rPr lang="tr-TR" dirty="0" smtClean="0"/>
              <a:t>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M.Naci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Kavgalarım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H.Cahit Yalçın</a:t>
            </a:r>
            <a:br>
              <a:rPr lang="tr-TR" dirty="0" smtClean="0"/>
            </a:br>
            <a:r>
              <a:rPr lang="tr-TR" dirty="0" smtClean="0"/>
              <a:t>Destursuz Bağa Girenler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Orhan </a:t>
            </a:r>
            <a:r>
              <a:rPr lang="tr-TR" dirty="0" err="1" smtClean="0"/>
              <a:t>Şaik</a:t>
            </a:r>
            <a:r>
              <a:rPr lang="tr-TR" dirty="0" smtClean="0"/>
              <a:t>  </a:t>
            </a:r>
            <a:r>
              <a:rPr lang="tr-TR" dirty="0" err="1" smtClean="0"/>
              <a:t>Gökyay</a:t>
            </a:r>
            <a:r>
              <a:rPr lang="tr-TR" dirty="0" smtClean="0"/>
              <a:t>   </a:t>
            </a:r>
            <a:br>
              <a:rPr lang="tr-TR" dirty="0" smtClean="0"/>
            </a:br>
            <a:r>
              <a:rPr lang="tr-TR" dirty="0" smtClean="0"/>
              <a:t>Hiç   ,  </a:t>
            </a:r>
            <a:r>
              <a:rPr lang="tr-TR" dirty="0" err="1" smtClean="0"/>
              <a:t>Azab</a:t>
            </a:r>
            <a:r>
              <a:rPr lang="tr-TR" dirty="0" smtClean="0"/>
              <a:t>-ı Mukaddes 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Neyzen Tevfik</a:t>
            </a:r>
            <a:br>
              <a:rPr lang="tr-TR" dirty="0" smtClean="0"/>
            </a:br>
            <a:r>
              <a:rPr lang="tr-TR" dirty="0" smtClean="0"/>
              <a:t>Lisan-ı </a:t>
            </a:r>
            <a:r>
              <a:rPr lang="tr-TR" dirty="0" err="1" smtClean="0"/>
              <a:t>Osmaninin</a:t>
            </a:r>
            <a:r>
              <a:rPr lang="tr-TR" dirty="0" smtClean="0"/>
              <a:t> Edebiyatı Hakkında Bazı  Mülahazatı Şamildir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N.Kemal (İlk eleştiri örneği)</a:t>
            </a:r>
            <a:br>
              <a:rPr lang="tr-TR" dirty="0" smtClean="0"/>
            </a:br>
            <a:r>
              <a:rPr lang="tr-TR" dirty="0" smtClean="0"/>
              <a:t>Kargalar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Hüseyin </a:t>
            </a:r>
            <a:r>
              <a:rPr lang="tr-TR" dirty="0" err="1" smtClean="0"/>
              <a:t>Siret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Muhakemat</a:t>
            </a:r>
            <a:r>
              <a:rPr lang="tr-TR" dirty="0" smtClean="0"/>
              <a:t>-ı </a:t>
            </a:r>
            <a:r>
              <a:rPr lang="tr-TR" dirty="0" err="1" smtClean="0"/>
              <a:t>Edebiyye</a:t>
            </a:r>
            <a:r>
              <a:rPr lang="tr-TR" dirty="0" smtClean="0"/>
              <a:t> </a:t>
            </a:r>
            <a:r>
              <a:rPr lang="tr-TR" dirty="0" smtClean="0">
                <a:sym typeface="Symbol"/>
              </a:rPr>
              <a:t></a:t>
            </a:r>
            <a:r>
              <a:rPr lang="tr-TR" dirty="0" smtClean="0"/>
              <a:t> İsmail Safa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3775</TotalTime>
  <Words>146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Akış</vt:lpstr>
      <vt:lpstr>ELEŞTİRİ</vt:lpstr>
      <vt:lpstr>PowerPoint Presentation</vt:lpstr>
      <vt:lpstr>PowerPoint Presentation</vt:lpstr>
      <vt:lpstr>Türk Edebiyatında Eleştiri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High Tech</cp:lastModifiedBy>
  <cp:revision>27</cp:revision>
  <dcterms:created xsi:type="dcterms:W3CDTF">2014-04-03T06:45:41Z</dcterms:created>
  <dcterms:modified xsi:type="dcterms:W3CDTF">2020-11-28T08:31:45Z</dcterms:modified>
</cp:coreProperties>
</file>