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81" r:id="rId5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02.12.2020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Gizli Figanlar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S.Nazif</a:t>
            </a:r>
            <a:br>
              <a:rPr lang="tr-TR" dirty="0" smtClean="0"/>
            </a:br>
            <a:r>
              <a:rPr lang="tr-TR" dirty="0" smtClean="0"/>
              <a:t>Hayat ve Kitaplar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Ahmet </a:t>
            </a:r>
            <a:r>
              <a:rPr lang="tr-TR" dirty="0" err="1" smtClean="0"/>
              <a:t>Şuayb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Musahabe – </a:t>
            </a:r>
            <a:r>
              <a:rPr lang="tr-TR" dirty="0" err="1" smtClean="0"/>
              <a:t>yi</a:t>
            </a:r>
            <a:r>
              <a:rPr lang="tr-TR" dirty="0" smtClean="0"/>
              <a:t>  </a:t>
            </a:r>
            <a:r>
              <a:rPr lang="tr-TR" dirty="0" err="1" smtClean="0"/>
              <a:t>Edebiyye</a:t>
            </a:r>
            <a:r>
              <a:rPr lang="tr-TR" dirty="0" smtClean="0"/>
              <a:t>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Ahmet </a:t>
            </a:r>
            <a:r>
              <a:rPr lang="tr-TR" dirty="0" err="1" smtClean="0"/>
              <a:t>Şuayb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Biraz Psikoloji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C.Şahabettin</a:t>
            </a:r>
            <a:br>
              <a:rPr lang="tr-TR" dirty="0" smtClean="0"/>
            </a:br>
            <a:r>
              <a:rPr lang="tr-TR" dirty="0" err="1" smtClean="0"/>
              <a:t>Müntekid</a:t>
            </a:r>
            <a:r>
              <a:rPr lang="tr-TR" dirty="0" smtClean="0"/>
              <a:t>-i Hakiki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C.Şahabettin</a:t>
            </a:r>
            <a:br>
              <a:rPr lang="tr-TR" dirty="0" smtClean="0"/>
            </a:br>
            <a:r>
              <a:rPr lang="tr-TR" dirty="0" smtClean="0"/>
              <a:t>Şu Tenkit Meselesine Dair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M.Rauf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Münakaşatımızda</a:t>
            </a:r>
            <a:r>
              <a:rPr lang="tr-TR" dirty="0" smtClean="0"/>
              <a:t> Ne Eksik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T.Fikret</a:t>
            </a:r>
            <a:br>
              <a:rPr lang="tr-TR" dirty="0" smtClean="0"/>
            </a:br>
            <a:r>
              <a:rPr lang="tr-TR" dirty="0" smtClean="0"/>
              <a:t>Sanata Dair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H.Z.Uşaklıgil</a:t>
            </a:r>
            <a:br>
              <a:rPr lang="tr-TR" dirty="0" smtClean="0"/>
            </a:br>
            <a:r>
              <a:rPr lang="tr-TR" dirty="0" smtClean="0"/>
              <a:t>Fikir </a:t>
            </a:r>
            <a:r>
              <a:rPr lang="tr-TR" dirty="0" err="1" smtClean="0"/>
              <a:t>Haraketleri</a:t>
            </a:r>
            <a:r>
              <a:rPr lang="tr-TR" dirty="0" smtClean="0"/>
              <a:t>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H.C.Yalçın</a:t>
            </a:r>
            <a:br>
              <a:rPr lang="tr-TR" dirty="0" smtClean="0"/>
            </a:br>
            <a:r>
              <a:rPr lang="tr-TR" dirty="0" smtClean="0"/>
              <a:t>Edebiyatımızın Numune-i </a:t>
            </a:r>
            <a:r>
              <a:rPr lang="tr-TR" dirty="0" err="1" smtClean="0"/>
              <a:t>İmtisalleri</a:t>
            </a:r>
            <a:r>
              <a:rPr lang="tr-TR" dirty="0" smtClean="0"/>
              <a:t>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Mizancı Murat Bey</a:t>
            </a:r>
            <a:br>
              <a:rPr lang="tr-TR" dirty="0" smtClean="0"/>
            </a:br>
            <a:r>
              <a:rPr lang="tr-TR" dirty="0" smtClean="0"/>
              <a:t>Zemzeme III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R.</a:t>
            </a:r>
            <a:r>
              <a:rPr lang="tr-TR" dirty="0" err="1" smtClean="0"/>
              <a:t>MEkrem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Zafername</a:t>
            </a:r>
            <a:r>
              <a:rPr lang="tr-TR" dirty="0" smtClean="0"/>
              <a:t>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Z.Paşa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</a:t>
            </a:r>
            <a:r>
              <a:rPr lang="en-US" sz="2200" b="1" dirty="0" smtClean="0"/>
              <a:t>DEBÎ ANALİZ  NEDİR?</a:t>
            </a: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b="1" dirty="0" err="1" smtClean="0"/>
              <a:t>metni</a:t>
            </a:r>
            <a:r>
              <a:rPr lang="en-US" b="1" dirty="0" smtClean="0"/>
              <a:t> </a:t>
            </a:r>
            <a:r>
              <a:rPr lang="en-US" b="1" dirty="0" err="1" smtClean="0"/>
              <a:t>analiz</a:t>
            </a:r>
            <a:r>
              <a:rPr lang="en-US" b="1" dirty="0" smtClean="0"/>
              <a:t> </a:t>
            </a:r>
            <a:r>
              <a:rPr lang="en-US" b="1" dirty="0" err="1" smtClean="0"/>
              <a:t>etmek</a:t>
            </a:r>
            <a:r>
              <a:rPr lang="en-US" b="1" dirty="0" smtClean="0"/>
              <a:t> </a:t>
            </a:r>
            <a:r>
              <a:rPr lang="en-US" b="1" dirty="0" err="1" smtClean="0"/>
              <a:t>demek</a:t>
            </a:r>
            <a:r>
              <a:rPr lang="en-US" b="1" dirty="0" smtClean="0"/>
              <a:t>, </a:t>
            </a:r>
            <a:r>
              <a:rPr lang="en-US" b="1" dirty="0" err="1" smtClean="0"/>
              <a:t>metindeki</a:t>
            </a:r>
            <a:r>
              <a:rPr lang="en-US" b="1" dirty="0" smtClean="0"/>
              <a:t> </a:t>
            </a:r>
            <a:r>
              <a:rPr lang="en-US" b="1" dirty="0" err="1" smtClean="0"/>
              <a:t>düşünce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endParaRPr lang="en-US" b="1" dirty="0" smtClean="0"/>
          </a:p>
          <a:p>
            <a:pPr algn="just"/>
            <a:r>
              <a:rPr lang="en-US" b="1" dirty="0" err="1" smtClean="0"/>
              <a:t>duyguları</a:t>
            </a:r>
            <a:r>
              <a:rPr lang="en-US" b="1" dirty="0" smtClean="0"/>
              <a:t> </a:t>
            </a:r>
            <a:r>
              <a:rPr lang="en-US" b="1" dirty="0" err="1" smtClean="0"/>
              <a:t>kavramaya</a:t>
            </a:r>
            <a:r>
              <a:rPr lang="en-US" b="1" dirty="0" smtClean="0"/>
              <a:t> </a:t>
            </a:r>
            <a:r>
              <a:rPr lang="en-US" b="1" dirty="0" err="1" smtClean="0"/>
              <a:t>çalışmak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yazarın</a:t>
            </a:r>
            <a:r>
              <a:rPr lang="en-US" b="1" dirty="0" smtClean="0"/>
              <a:t> </a:t>
            </a:r>
            <a:r>
              <a:rPr lang="en-US" b="1" dirty="0" err="1" smtClean="0"/>
              <a:t>bu</a:t>
            </a:r>
            <a:r>
              <a:rPr lang="en-US" b="1" dirty="0" smtClean="0"/>
              <a:t> </a:t>
            </a:r>
            <a:r>
              <a:rPr lang="en-US" b="1" dirty="0" err="1" smtClean="0"/>
              <a:t>düşünceleri</a:t>
            </a:r>
            <a:r>
              <a:rPr lang="en-US" b="1" dirty="0" smtClean="0"/>
              <a:t> </a:t>
            </a:r>
            <a:r>
              <a:rPr lang="en-US" b="1" dirty="0" err="1" smtClean="0"/>
              <a:t>nasıl</a:t>
            </a:r>
            <a:r>
              <a:rPr lang="en-US" b="1" dirty="0" smtClean="0"/>
              <a:t> </a:t>
            </a:r>
            <a:r>
              <a:rPr lang="en-US" b="1" dirty="0" err="1" smtClean="0"/>
              <a:t>ifade</a:t>
            </a:r>
            <a:r>
              <a:rPr lang="en-US" b="1" dirty="0" smtClean="0"/>
              <a:t> </a:t>
            </a:r>
            <a:r>
              <a:rPr lang="en-US" b="1" dirty="0" err="1" smtClean="0"/>
              <a:t>ettiğini</a:t>
            </a:r>
            <a:r>
              <a:rPr lang="en-US" b="1" dirty="0" smtClean="0"/>
              <a:t>, </a:t>
            </a:r>
            <a:r>
              <a:rPr lang="en-US" b="1" dirty="0" err="1" smtClean="0"/>
              <a:t>duygularını</a:t>
            </a:r>
            <a:r>
              <a:rPr lang="en-US" b="1" dirty="0" smtClean="0"/>
              <a:t> </a:t>
            </a:r>
            <a:r>
              <a:rPr lang="en-US" b="1" dirty="0" err="1" smtClean="0"/>
              <a:t>dilin</a:t>
            </a:r>
            <a:r>
              <a:rPr lang="en-US" b="1" dirty="0" smtClean="0"/>
              <a:t> </a:t>
            </a:r>
            <a:r>
              <a:rPr lang="en-US" b="1" dirty="0" err="1" smtClean="0"/>
              <a:t>sunduğu</a:t>
            </a:r>
            <a:r>
              <a:rPr lang="en-US" b="1" dirty="0" smtClean="0"/>
              <a:t> </a:t>
            </a:r>
            <a:r>
              <a:rPr lang="en-US" b="1" dirty="0" err="1" smtClean="0"/>
              <a:t>imkânlar</a:t>
            </a:r>
            <a:r>
              <a:rPr lang="en-US" b="1" dirty="0" smtClean="0"/>
              <a:t> </a:t>
            </a:r>
            <a:r>
              <a:rPr lang="en-US" b="1" dirty="0" err="1" smtClean="0"/>
              <a:t>yoluyla</a:t>
            </a:r>
            <a:r>
              <a:rPr lang="en-US" b="1" dirty="0" smtClean="0"/>
              <a:t> </a:t>
            </a:r>
            <a:r>
              <a:rPr lang="en-US" b="1" dirty="0" err="1" smtClean="0"/>
              <a:t>bize</a:t>
            </a:r>
            <a:r>
              <a:rPr lang="en-US" b="1" dirty="0" smtClean="0"/>
              <a:t> </a:t>
            </a:r>
            <a:r>
              <a:rPr lang="en-US" b="1" dirty="0" err="1" smtClean="0"/>
              <a:t>nasıl</a:t>
            </a:r>
            <a:r>
              <a:rPr lang="en-US" b="1" dirty="0" smtClean="0"/>
              <a:t> </a:t>
            </a:r>
            <a:r>
              <a:rPr lang="en-US" b="1" dirty="0" err="1" smtClean="0"/>
              <a:t>aktardığını</a:t>
            </a:r>
            <a:r>
              <a:rPr lang="en-US" b="1" dirty="0" smtClean="0"/>
              <a:t> </a:t>
            </a:r>
            <a:r>
              <a:rPr lang="en-US" b="1" dirty="0" err="1" smtClean="0"/>
              <a:t>keşfetmek</a:t>
            </a:r>
            <a:r>
              <a:rPr lang="en-US" b="1" dirty="0" smtClean="0"/>
              <a:t> </a:t>
            </a:r>
            <a:r>
              <a:rPr lang="en-US" b="1" dirty="0" err="1" smtClean="0"/>
              <a:t>demektir</a:t>
            </a:r>
            <a:r>
              <a:rPr lang="en-US" b="1" dirty="0" smtClean="0"/>
              <a:t>. O </a:t>
            </a:r>
            <a:r>
              <a:rPr lang="en-US" b="1" dirty="0" err="1" smtClean="0"/>
              <a:t>halde</a:t>
            </a:r>
            <a:r>
              <a:rPr lang="en-US" b="1" dirty="0" smtClean="0"/>
              <a:t> “</a:t>
            </a:r>
            <a:r>
              <a:rPr lang="en-US" b="1" dirty="0" err="1" smtClean="0"/>
              <a:t>edebî</a:t>
            </a:r>
            <a:r>
              <a:rPr lang="en-US" b="1" dirty="0" smtClean="0"/>
              <a:t> </a:t>
            </a:r>
            <a:r>
              <a:rPr lang="en-US" b="1" dirty="0" err="1" smtClean="0"/>
              <a:t>analiz</a:t>
            </a:r>
            <a:r>
              <a:rPr lang="en-US" b="1" dirty="0" smtClean="0"/>
              <a:t>”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hem </a:t>
            </a:r>
            <a:r>
              <a:rPr lang="en-US" b="1" dirty="0" err="1" smtClean="0"/>
              <a:t>içeriğiyle</a:t>
            </a:r>
            <a:r>
              <a:rPr lang="en-US" b="1" dirty="0" smtClean="0"/>
              <a:t> </a:t>
            </a:r>
            <a:r>
              <a:rPr lang="en-US" b="1" dirty="0" err="1" smtClean="0"/>
              <a:t>yani</a:t>
            </a:r>
            <a:r>
              <a:rPr lang="en-US" b="1" dirty="0" smtClean="0"/>
              <a:t> </a:t>
            </a:r>
            <a:r>
              <a:rPr lang="en-US" b="1" dirty="0" err="1" smtClean="0"/>
              <a:t>muhtevasıyla</a:t>
            </a:r>
            <a:r>
              <a:rPr lang="en-US" b="1" dirty="0" smtClean="0"/>
              <a:t> </a:t>
            </a:r>
            <a:r>
              <a:rPr lang="en-US" b="1" dirty="0" err="1" smtClean="0"/>
              <a:t>ilgilenir</a:t>
            </a:r>
            <a:r>
              <a:rPr lang="en-US" b="1" dirty="0" smtClean="0"/>
              <a:t>, </a:t>
            </a:r>
            <a:r>
              <a:rPr lang="en-US" dirty="0" smtClean="0"/>
              <a:t>hem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b="1" dirty="0" err="1" smtClean="0"/>
              <a:t>içeriğin</a:t>
            </a:r>
            <a:r>
              <a:rPr lang="en-US" b="1" dirty="0" smtClean="0"/>
              <a:t> </a:t>
            </a:r>
            <a:r>
              <a:rPr lang="en-US" b="1" dirty="0" err="1" smtClean="0"/>
              <a:t>nasıl</a:t>
            </a:r>
            <a:r>
              <a:rPr lang="en-US" b="1" dirty="0" smtClean="0"/>
              <a:t> </a:t>
            </a:r>
            <a:r>
              <a:rPr lang="en-US" b="1" dirty="0" err="1" smtClean="0"/>
              <a:t>ifade</a:t>
            </a:r>
            <a:r>
              <a:rPr lang="en-US" b="1" dirty="0" smtClean="0"/>
              <a:t> </a:t>
            </a:r>
            <a:r>
              <a:rPr lang="en-US" b="1" dirty="0" err="1" smtClean="0"/>
              <a:t>edildiğiyle</a:t>
            </a:r>
            <a:r>
              <a:rPr lang="en-US" b="1" dirty="0" smtClean="0"/>
              <a:t> </a:t>
            </a:r>
            <a:r>
              <a:rPr lang="en-US" b="1" dirty="0" err="1" smtClean="0"/>
              <a:t>ilgilenir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 </a:t>
            </a:r>
            <a:r>
              <a:rPr lang="en-US" b="1" dirty="0" err="1" smtClean="0"/>
              <a:t>Yani</a:t>
            </a:r>
            <a:r>
              <a:rPr lang="en-US" b="1" dirty="0" smtClean="0"/>
              <a:t> </a:t>
            </a:r>
            <a:r>
              <a:rPr lang="en-US" b="1" dirty="0" err="1" smtClean="0"/>
              <a:t>analiz</a:t>
            </a:r>
            <a:r>
              <a:rPr lang="en-US" b="1" dirty="0" smtClean="0"/>
              <a:t> </a:t>
            </a:r>
            <a:r>
              <a:rPr lang="en-US" dirty="0" err="1" smtClean="0"/>
              <a:t>yapılırken</a:t>
            </a:r>
            <a:r>
              <a:rPr lang="en-US" dirty="0" smtClean="0"/>
              <a:t> </a:t>
            </a:r>
            <a:r>
              <a:rPr lang="en-US" dirty="0" err="1" smtClean="0"/>
              <a:t>asıl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şey</a:t>
            </a:r>
            <a:r>
              <a:rPr lang="en-US" dirty="0" smtClean="0"/>
              <a:t> </a:t>
            </a:r>
            <a:r>
              <a:rPr lang="en-US" dirty="0" err="1" smtClean="0"/>
              <a:t>araştırılır</a:t>
            </a:r>
            <a:r>
              <a:rPr lang="en-US" dirty="0" smtClean="0"/>
              <a:t>: </a:t>
            </a:r>
            <a:r>
              <a:rPr lang="en-US" dirty="0" err="1" smtClean="0"/>
              <a:t>Bunlar</a:t>
            </a:r>
            <a:r>
              <a:rPr lang="en-US" dirty="0" smtClean="0"/>
              <a:t> </a:t>
            </a:r>
            <a:r>
              <a:rPr lang="en-US" b="1" dirty="0" smtClean="0"/>
              <a:t>m e t n </a:t>
            </a:r>
            <a:r>
              <a:rPr lang="en-US" b="1" dirty="0" err="1" smtClean="0"/>
              <a:t>i</a:t>
            </a:r>
            <a:r>
              <a:rPr lang="en-US" b="1" dirty="0" smtClean="0"/>
              <a:t> n  </a:t>
            </a:r>
            <a:r>
              <a:rPr lang="en-US" b="1" dirty="0" err="1" smtClean="0"/>
              <a:t>i</a:t>
            </a:r>
            <a:r>
              <a:rPr lang="en-US" b="1" dirty="0" smtClean="0"/>
              <a:t> ç e r </a:t>
            </a:r>
            <a:r>
              <a:rPr lang="en-US" b="1" dirty="0" err="1" smtClean="0"/>
              <a:t>i</a:t>
            </a:r>
            <a:r>
              <a:rPr lang="en-US" b="1" dirty="0" smtClean="0"/>
              <a:t> ğ </a:t>
            </a:r>
            <a:r>
              <a:rPr lang="en-US" b="1" dirty="0" err="1" smtClean="0"/>
              <a:t>i</a:t>
            </a:r>
            <a:r>
              <a:rPr lang="en-US" b="1" dirty="0" smtClean="0"/>
              <a:t> (</a:t>
            </a:r>
            <a:r>
              <a:rPr lang="en-US" b="1" dirty="0" err="1" smtClean="0"/>
              <a:t>muhteva</a:t>
            </a:r>
            <a:r>
              <a:rPr lang="en-US" b="1" dirty="0" smtClean="0"/>
              <a:t> / fond) </a:t>
            </a:r>
            <a:r>
              <a:rPr lang="en-US" b="1" dirty="0" err="1" smtClean="0"/>
              <a:t>ve</a:t>
            </a:r>
            <a:r>
              <a:rPr lang="en-US" b="1" dirty="0" smtClean="0"/>
              <a:t> m e t n </a:t>
            </a:r>
            <a:r>
              <a:rPr lang="en-US" b="1" dirty="0" err="1" smtClean="0"/>
              <a:t>i</a:t>
            </a:r>
            <a:r>
              <a:rPr lang="en-US" b="1" dirty="0" smtClean="0"/>
              <a:t> n b </a:t>
            </a:r>
            <a:r>
              <a:rPr lang="en-US" b="1" dirty="0" err="1" smtClean="0"/>
              <a:t>i</a:t>
            </a:r>
            <a:r>
              <a:rPr lang="en-US" b="1" dirty="0" smtClean="0"/>
              <a:t> ç </a:t>
            </a:r>
            <a:r>
              <a:rPr lang="en-US" b="1" dirty="0" err="1" smtClean="0"/>
              <a:t>i</a:t>
            </a:r>
            <a:r>
              <a:rPr lang="en-US" b="1" dirty="0" smtClean="0"/>
              <a:t> m </a:t>
            </a:r>
            <a:r>
              <a:rPr lang="en-US" b="1" dirty="0" err="1" smtClean="0"/>
              <a:t>i</a:t>
            </a:r>
            <a:r>
              <a:rPr lang="en-US" b="1" dirty="0" smtClean="0"/>
              <a:t> dir (</a:t>
            </a:r>
            <a:r>
              <a:rPr lang="en-US" b="1" dirty="0" err="1" smtClean="0"/>
              <a:t>şekil</a:t>
            </a:r>
            <a:r>
              <a:rPr lang="en-US" b="1" dirty="0" smtClean="0"/>
              <a:t> /form).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1-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, </a:t>
            </a:r>
            <a:r>
              <a:rPr lang="en-US" dirty="0" err="1" smtClean="0"/>
              <a:t>içerikle</a:t>
            </a:r>
            <a:r>
              <a:rPr lang="en-US" dirty="0" smtClean="0"/>
              <a:t> </a:t>
            </a:r>
            <a:r>
              <a:rPr lang="en-US" dirty="0" err="1" smtClean="0"/>
              <a:t>sıkı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ilişkilidir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bağlarlarla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bağlanmıştır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dirty="0" smtClean="0"/>
              <a:t>2- </a:t>
            </a:r>
            <a:r>
              <a:rPr lang="en-US" dirty="0" err="1"/>
              <a:t>B</a:t>
            </a:r>
            <a:r>
              <a:rPr lang="en-US" dirty="0" err="1" smtClean="0"/>
              <a:t>unlar</a:t>
            </a:r>
            <a:r>
              <a:rPr lang="en-US" dirty="0" smtClean="0"/>
              <a:t> </a:t>
            </a:r>
            <a:r>
              <a:rPr lang="en-US" dirty="0" err="1" smtClean="0"/>
              <a:t>birbirlerini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.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,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kolayca</a:t>
            </a:r>
            <a:r>
              <a:rPr lang="en-US" dirty="0" smtClean="0"/>
              <a:t> </a:t>
            </a:r>
            <a:r>
              <a:rPr lang="en-US" dirty="0" err="1" smtClean="0"/>
              <a:t>kavramak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tanımak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aralarındaki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 </a:t>
            </a:r>
            <a:r>
              <a:rPr lang="en-US" dirty="0" err="1" smtClean="0"/>
              <a:t>bağları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3-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çekici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Bu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bütünlüğünden</a:t>
            </a:r>
            <a:r>
              <a:rPr lang="en-US" dirty="0" smtClean="0"/>
              <a:t> (global)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anlamın</a:t>
            </a:r>
            <a:r>
              <a:rPr lang="en-US" b="1" dirty="0" smtClean="0"/>
              <a:t> </a:t>
            </a:r>
            <a:r>
              <a:rPr lang="en-US" b="1" dirty="0" err="1" smtClean="0"/>
              <a:t>ışığında</a:t>
            </a:r>
            <a:r>
              <a:rPr lang="en-US" b="1" dirty="0" smtClean="0"/>
              <a:t> </a:t>
            </a:r>
            <a:r>
              <a:rPr lang="en-US" b="1" dirty="0" err="1" smtClean="0"/>
              <a:t>açıklanması</a:t>
            </a:r>
            <a:r>
              <a:rPr lang="en-US" b="1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4- </a:t>
            </a:r>
            <a:r>
              <a:rPr lang="en-US" dirty="0" err="1" smtClean="0"/>
              <a:t>Edebi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bize</a:t>
            </a:r>
            <a:r>
              <a:rPr lang="en-US" dirty="0" smtClean="0"/>
              <a:t> </a:t>
            </a:r>
            <a:r>
              <a:rPr lang="en-US" dirty="0" err="1" smtClean="0"/>
              <a:t>içerik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r>
              <a:rPr lang="en-US" dirty="0" smtClean="0"/>
              <a:t> </a:t>
            </a:r>
            <a:r>
              <a:rPr lang="en-US" dirty="0" err="1" smtClean="0"/>
              <a:t>birleştiren</a:t>
            </a:r>
            <a:r>
              <a:rPr lang="en-US" dirty="0" smtClean="0"/>
              <a:t> </a:t>
            </a:r>
            <a:r>
              <a:rPr lang="en-US" dirty="0" err="1" smtClean="0"/>
              <a:t>bağları</a:t>
            </a:r>
            <a:r>
              <a:rPr lang="en-US" dirty="0" smtClean="0"/>
              <a:t> </a:t>
            </a:r>
            <a:r>
              <a:rPr lang="en-US" dirty="0" err="1" smtClean="0"/>
              <a:t>keşfetmek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incelemek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3586</TotalTime>
  <Words>191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Akış</vt:lpstr>
      <vt:lpstr>ELEŞTİRİ</vt:lpstr>
      <vt:lpstr>PowerPoint Presentation</vt:lpstr>
      <vt:lpstr>EDEBÎ ANALİZ  NEDİR?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High Tech</cp:lastModifiedBy>
  <cp:revision>25</cp:revision>
  <dcterms:created xsi:type="dcterms:W3CDTF">2014-04-03T06:45:41Z</dcterms:created>
  <dcterms:modified xsi:type="dcterms:W3CDTF">2020-12-02T14:30:18Z</dcterms:modified>
</cp:coreProperties>
</file>