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70" r:id="rId4"/>
    <p:sldId id="271" r:id="rId5"/>
  </p:sldIdLst>
  <p:sldSz cx="9144000" cy="6858000" type="screen4x3"/>
  <p:notesSz cx="6742113" cy="98726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139952" y="1412776"/>
            <a:ext cx="4821160" cy="1828800"/>
          </a:xfrm>
        </p:spPr>
        <p:txBody>
          <a:bodyPr/>
          <a:lstStyle/>
          <a:p>
            <a:r>
              <a:rPr lang="tr-TR" dirty="0" smtClean="0"/>
              <a:t>ELEŞTİRİ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372200" y="3284984"/>
            <a:ext cx="2634624" cy="1752600"/>
          </a:xfrm>
        </p:spPr>
        <p:txBody>
          <a:bodyPr/>
          <a:lstStyle/>
          <a:p>
            <a:r>
              <a:rPr lang="tr-TR" sz="2000" b="1" dirty="0" smtClean="0">
                <a:solidFill>
                  <a:srgbClr val="FFFF00"/>
                </a:solidFill>
              </a:rPr>
              <a:t>edebiyatfatihi.net</a:t>
            </a:r>
            <a:endParaRPr lang="tr-TR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EDEBİYAT FATİHİ\Desktop\elestiri-okla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196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metinde</a:t>
            </a:r>
            <a:r>
              <a:rPr lang="en-US" dirty="0" smtClean="0"/>
              <a:t> </a:t>
            </a:r>
            <a:r>
              <a:rPr lang="en-US" dirty="0" err="1" smtClean="0"/>
              <a:t>biçim</a:t>
            </a:r>
            <a:r>
              <a:rPr lang="en-US" dirty="0" smtClean="0"/>
              <a:t>, </a:t>
            </a:r>
            <a:r>
              <a:rPr lang="en-US" dirty="0" err="1" smtClean="0"/>
              <a:t>içerikle</a:t>
            </a:r>
            <a:r>
              <a:rPr lang="en-US" dirty="0" smtClean="0"/>
              <a:t> </a:t>
            </a:r>
            <a:r>
              <a:rPr lang="en-US" dirty="0" err="1" smtClean="0"/>
              <a:t>sıkı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ilişkilidir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derin</a:t>
            </a:r>
            <a:r>
              <a:rPr lang="en-US" dirty="0" smtClean="0"/>
              <a:t> </a:t>
            </a:r>
            <a:r>
              <a:rPr lang="en-US" dirty="0" err="1" smtClean="0"/>
              <a:t>bağlarlarla</a:t>
            </a:r>
            <a:r>
              <a:rPr lang="en-US" dirty="0" smtClean="0"/>
              <a:t> </a:t>
            </a:r>
            <a:r>
              <a:rPr lang="en-US" dirty="0" err="1" smtClean="0"/>
              <a:t>birbirine</a:t>
            </a:r>
            <a:r>
              <a:rPr lang="en-US" dirty="0" smtClean="0"/>
              <a:t> </a:t>
            </a:r>
            <a:r>
              <a:rPr lang="en-US" dirty="0" err="1" smtClean="0"/>
              <a:t>bağlanmıştır</a:t>
            </a:r>
            <a:r>
              <a:rPr lang="en-US" dirty="0" smtClean="0"/>
              <a:t>, </a:t>
            </a:r>
            <a:r>
              <a:rPr lang="en-US" dirty="0" err="1" smtClean="0"/>
              <a:t>bunlar</a:t>
            </a:r>
            <a:r>
              <a:rPr lang="en-US" dirty="0" smtClean="0"/>
              <a:t> </a:t>
            </a:r>
            <a:r>
              <a:rPr lang="en-US" dirty="0" err="1" smtClean="0"/>
              <a:t>birbirlerini</a:t>
            </a:r>
            <a:r>
              <a:rPr lang="en-US" dirty="0" smtClean="0"/>
              <a:t> </a:t>
            </a:r>
            <a:r>
              <a:rPr lang="en-US" dirty="0" err="1" smtClean="0"/>
              <a:t>etkiler</a:t>
            </a:r>
            <a:r>
              <a:rPr lang="en-US" dirty="0" smtClean="0"/>
              <a:t>. </a:t>
            </a:r>
            <a:r>
              <a:rPr lang="en-US" dirty="0" err="1" smtClean="0"/>
              <a:t>Bununla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, </a:t>
            </a:r>
            <a:r>
              <a:rPr lang="en-US" dirty="0" err="1" smtClean="0"/>
              <a:t>onları</a:t>
            </a:r>
            <a:r>
              <a:rPr lang="en-US" dirty="0" smtClean="0"/>
              <a:t> </a:t>
            </a:r>
            <a:r>
              <a:rPr lang="en-US" dirty="0" err="1" smtClean="0"/>
              <a:t>kolayca</a:t>
            </a:r>
            <a:r>
              <a:rPr lang="en-US" dirty="0" smtClean="0"/>
              <a:t> </a:t>
            </a:r>
            <a:r>
              <a:rPr lang="en-US" dirty="0" err="1" smtClean="0"/>
              <a:t>kavramak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önce</a:t>
            </a:r>
            <a:r>
              <a:rPr lang="en-US" dirty="0" smtClean="0"/>
              <a:t> </a:t>
            </a:r>
            <a:r>
              <a:rPr lang="en-US" dirty="0" err="1" smtClean="0"/>
              <a:t>ayrı</a:t>
            </a:r>
            <a:r>
              <a:rPr lang="en-US" dirty="0" smtClean="0"/>
              <a:t> </a:t>
            </a:r>
            <a:r>
              <a:rPr lang="en-US" dirty="0" err="1" smtClean="0"/>
              <a:t>ayrı</a:t>
            </a:r>
            <a:r>
              <a:rPr lang="en-US" dirty="0" smtClean="0"/>
              <a:t> </a:t>
            </a:r>
            <a:r>
              <a:rPr lang="en-US" dirty="0" err="1" smtClean="0"/>
              <a:t>tanımak</a:t>
            </a:r>
            <a:r>
              <a:rPr lang="en-US" dirty="0" smtClean="0"/>
              <a:t>,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aralarındaki</a:t>
            </a:r>
            <a:r>
              <a:rPr lang="en-US" dirty="0" smtClean="0"/>
              <a:t> </a:t>
            </a:r>
            <a:r>
              <a:rPr lang="en-US" dirty="0" err="1" smtClean="0"/>
              <a:t>derin</a:t>
            </a:r>
            <a:r>
              <a:rPr lang="en-US" dirty="0" smtClean="0"/>
              <a:t> </a:t>
            </a:r>
            <a:r>
              <a:rPr lang="en-US" dirty="0" err="1" smtClean="0"/>
              <a:t>bağları</a:t>
            </a:r>
            <a:r>
              <a:rPr lang="en-US" dirty="0" smtClean="0"/>
              <a:t> </a:t>
            </a:r>
            <a:r>
              <a:rPr lang="en-US" dirty="0" err="1" smtClean="0"/>
              <a:t>anlamak</a:t>
            </a:r>
            <a:r>
              <a:rPr lang="en-US" dirty="0" smtClean="0"/>
              <a:t> </a:t>
            </a:r>
            <a:r>
              <a:rPr lang="en-US" dirty="0" err="1" smtClean="0"/>
              <a:t>gerekir</a:t>
            </a:r>
            <a:r>
              <a:rPr lang="en-US" dirty="0" smtClean="0"/>
              <a:t>. </a:t>
            </a:r>
            <a:r>
              <a:rPr lang="en-US" dirty="0" err="1" smtClean="0"/>
              <a:t>Biçim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içerik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ilgi</a:t>
            </a:r>
            <a:r>
              <a:rPr lang="en-US" dirty="0" smtClean="0"/>
              <a:t> </a:t>
            </a:r>
            <a:r>
              <a:rPr lang="en-US" dirty="0" err="1" smtClean="0"/>
              <a:t>çekici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r>
              <a:rPr lang="en-US" dirty="0" smtClean="0"/>
              <a:t> </a:t>
            </a:r>
            <a:r>
              <a:rPr lang="en-US" dirty="0" err="1" smtClean="0"/>
              <a:t>vardır</a:t>
            </a:r>
            <a:r>
              <a:rPr lang="en-US" dirty="0" smtClean="0"/>
              <a:t>. Bu </a:t>
            </a:r>
            <a:r>
              <a:rPr lang="en-US" dirty="0" err="1" smtClean="0"/>
              <a:t>ilişkilerin</a:t>
            </a:r>
            <a:r>
              <a:rPr lang="en-US" dirty="0" smtClean="0"/>
              <a:t> </a:t>
            </a:r>
            <a:r>
              <a:rPr lang="en-US" dirty="0" err="1" smtClean="0"/>
              <a:t>metnin</a:t>
            </a:r>
            <a:r>
              <a:rPr lang="en-US" dirty="0" smtClean="0"/>
              <a:t> </a:t>
            </a:r>
            <a:r>
              <a:rPr lang="en-US" dirty="0" err="1" smtClean="0"/>
              <a:t>bütünlüğünden</a:t>
            </a:r>
            <a:r>
              <a:rPr lang="en-US" dirty="0" smtClean="0"/>
              <a:t> (global) </a:t>
            </a:r>
            <a:r>
              <a:rPr lang="en-US" dirty="0" err="1" smtClean="0"/>
              <a:t>çıkan</a:t>
            </a:r>
            <a:r>
              <a:rPr lang="en-US" dirty="0" smtClean="0"/>
              <a:t> </a:t>
            </a:r>
            <a:r>
              <a:rPr lang="en-US" b="1" dirty="0" err="1" smtClean="0"/>
              <a:t>temel</a:t>
            </a:r>
            <a:r>
              <a:rPr lang="en-US" b="1" dirty="0" smtClean="0"/>
              <a:t> </a:t>
            </a:r>
            <a:r>
              <a:rPr lang="en-US" b="1" dirty="0" err="1" smtClean="0"/>
              <a:t>anlamın</a:t>
            </a:r>
            <a:r>
              <a:rPr lang="en-US" b="1" dirty="0" smtClean="0"/>
              <a:t> </a:t>
            </a:r>
            <a:r>
              <a:rPr lang="en-US" b="1" dirty="0" err="1" smtClean="0"/>
              <a:t>ışığında</a:t>
            </a:r>
            <a:r>
              <a:rPr lang="en-US" b="1" dirty="0" smtClean="0"/>
              <a:t> </a:t>
            </a:r>
            <a:r>
              <a:rPr lang="en-US" b="1" dirty="0" err="1" smtClean="0"/>
              <a:t>açıklanması</a:t>
            </a:r>
            <a:r>
              <a:rPr lang="en-US" b="1" dirty="0" smtClean="0"/>
              <a:t> </a:t>
            </a:r>
            <a:r>
              <a:rPr lang="en-US" dirty="0" err="1" smtClean="0"/>
              <a:t>gerekir</a:t>
            </a:r>
            <a:r>
              <a:rPr lang="en-US" dirty="0" smtClean="0"/>
              <a:t>. </a:t>
            </a:r>
            <a:r>
              <a:rPr lang="en-US" dirty="0" err="1" smtClean="0"/>
              <a:t>Edebi</a:t>
            </a:r>
            <a:r>
              <a:rPr lang="en-US" dirty="0" smtClean="0"/>
              <a:t> </a:t>
            </a:r>
            <a:r>
              <a:rPr lang="en-US" dirty="0" err="1" smtClean="0"/>
              <a:t>analiz</a:t>
            </a:r>
            <a:r>
              <a:rPr lang="en-US" dirty="0" smtClean="0"/>
              <a:t> </a:t>
            </a:r>
            <a:r>
              <a:rPr lang="en-US" dirty="0" err="1" smtClean="0"/>
              <a:t>bize</a:t>
            </a:r>
            <a:r>
              <a:rPr lang="en-US" dirty="0" smtClean="0"/>
              <a:t> </a:t>
            </a:r>
            <a:r>
              <a:rPr lang="en-US" dirty="0" err="1" smtClean="0"/>
              <a:t>içerik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biçimi</a:t>
            </a:r>
            <a:r>
              <a:rPr lang="en-US" dirty="0" smtClean="0"/>
              <a:t> </a:t>
            </a:r>
            <a:r>
              <a:rPr lang="en-US" dirty="0" err="1" smtClean="0"/>
              <a:t>birleştiren</a:t>
            </a:r>
            <a:r>
              <a:rPr lang="en-US" dirty="0" smtClean="0"/>
              <a:t> </a:t>
            </a:r>
            <a:r>
              <a:rPr lang="en-US" dirty="0" err="1" smtClean="0"/>
              <a:t>bağları</a:t>
            </a:r>
            <a:r>
              <a:rPr lang="en-US" dirty="0" smtClean="0"/>
              <a:t> </a:t>
            </a:r>
            <a:r>
              <a:rPr lang="en-US" dirty="0" err="1" smtClean="0"/>
              <a:t>keşfetmek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incelemek</a:t>
            </a:r>
            <a:r>
              <a:rPr lang="en-US" dirty="0" smtClean="0"/>
              <a:t> </a:t>
            </a:r>
            <a:r>
              <a:rPr lang="en-US" dirty="0" err="1" smtClean="0"/>
              <a:t>imkanı</a:t>
            </a:r>
            <a:r>
              <a:rPr lang="en-US" dirty="0" smtClean="0"/>
              <a:t> </a:t>
            </a:r>
            <a:r>
              <a:rPr lang="en-US" dirty="0" err="1" smtClean="0"/>
              <a:t>verir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en-US" sz="1800" dirty="0" err="1" smtClean="0"/>
              <a:t>Edebi</a:t>
            </a:r>
            <a:r>
              <a:rPr lang="en-US" sz="1800" dirty="0" smtClean="0"/>
              <a:t> </a:t>
            </a:r>
            <a:r>
              <a:rPr lang="en-US" sz="1800" dirty="0" err="1" smtClean="0"/>
              <a:t>analizin</a:t>
            </a:r>
            <a:r>
              <a:rPr lang="en-US" sz="1800" dirty="0" smtClean="0"/>
              <a:t> </a:t>
            </a:r>
            <a:r>
              <a:rPr lang="en-US" sz="1800" dirty="0" err="1" smtClean="0"/>
              <a:t>başarılı</a:t>
            </a:r>
            <a:r>
              <a:rPr lang="en-US" sz="1800" dirty="0" smtClean="0"/>
              <a:t> </a:t>
            </a:r>
            <a:r>
              <a:rPr lang="en-US" sz="1800" dirty="0" err="1" smtClean="0"/>
              <a:t>olması</a:t>
            </a:r>
            <a:r>
              <a:rPr lang="en-US" sz="1800" dirty="0" smtClean="0"/>
              <a:t> </a:t>
            </a:r>
            <a:r>
              <a:rPr lang="en-US" sz="1800" dirty="0" err="1" smtClean="0"/>
              <a:t>için</a:t>
            </a:r>
            <a:r>
              <a:rPr lang="en-US" sz="1800" dirty="0" smtClean="0"/>
              <a:t>, </a:t>
            </a:r>
            <a:r>
              <a:rPr lang="en-US" sz="1800" dirty="0" err="1" smtClean="0"/>
              <a:t>önce</a:t>
            </a:r>
            <a:r>
              <a:rPr lang="en-US" sz="1800" dirty="0" smtClean="0"/>
              <a:t> </a:t>
            </a:r>
            <a:r>
              <a:rPr lang="en-US" sz="1800" dirty="0" err="1" smtClean="0"/>
              <a:t>edebî</a:t>
            </a:r>
            <a:r>
              <a:rPr lang="en-US" sz="1800" dirty="0" smtClean="0"/>
              <a:t> </a:t>
            </a:r>
            <a:r>
              <a:rPr lang="en-US" sz="1800" dirty="0" err="1" smtClean="0"/>
              <a:t>eserlerin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err="1" smtClean="0"/>
              <a:t>niteliklerinin</a:t>
            </a:r>
            <a:r>
              <a:rPr lang="en-US" sz="1800" dirty="0" smtClean="0"/>
              <a:t> </a:t>
            </a:r>
            <a:r>
              <a:rPr lang="en-US" sz="1800" dirty="0" err="1" smtClean="0"/>
              <a:t>göz</a:t>
            </a:r>
            <a:r>
              <a:rPr lang="en-US" sz="1800" dirty="0" smtClean="0"/>
              <a:t> </a:t>
            </a:r>
            <a:r>
              <a:rPr lang="en-US" sz="1800" dirty="0" err="1" smtClean="0"/>
              <a:t>önünde</a:t>
            </a:r>
            <a:r>
              <a:rPr lang="en-US" sz="1800" dirty="0" smtClean="0"/>
              <a:t> </a:t>
            </a:r>
            <a:r>
              <a:rPr lang="en-US" sz="1800" dirty="0" err="1" smtClean="0"/>
              <a:t>bulundurulmasında</a:t>
            </a:r>
            <a:r>
              <a:rPr lang="en-US" sz="1800" dirty="0" smtClean="0"/>
              <a:t> </a:t>
            </a:r>
            <a:r>
              <a:rPr lang="en-US" sz="1800" dirty="0" err="1" smtClean="0"/>
              <a:t>yarar</a:t>
            </a:r>
            <a:r>
              <a:rPr lang="en-US" sz="1800" dirty="0" smtClean="0"/>
              <a:t> </a:t>
            </a:r>
            <a:r>
              <a:rPr lang="en-US" sz="1800" dirty="0" err="1" smtClean="0"/>
              <a:t>vardır</a:t>
            </a:r>
            <a:r>
              <a:rPr lang="en-US" sz="1800" dirty="0" smtClean="0"/>
              <a:t>. </a:t>
            </a:r>
            <a:r>
              <a:rPr lang="en-US" sz="1800" dirty="0" err="1" smtClean="0"/>
              <a:t>Edebî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err="1" smtClean="0"/>
              <a:t>bir</a:t>
            </a:r>
            <a:r>
              <a:rPr lang="en-US" sz="1800" dirty="0" smtClean="0"/>
              <a:t> </a:t>
            </a:r>
            <a:r>
              <a:rPr lang="en-US" sz="1800" dirty="0" err="1" smtClean="0"/>
              <a:t>eser</a:t>
            </a:r>
            <a:r>
              <a:rPr lang="en-US" sz="1800" dirty="0" smtClean="0"/>
              <a:t> </a:t>
            </a:r>
            <a:r>
              <a:rPr lang="en-US" sz="1800" dirty="0" err="1" smtClean="0"/>
              <a:t>bazı</a:t>
            </a:r>
            <a:r>
              <a:rPr lang="en-US" sz="1800" dirty="0" smtClean="0"/>
              <a:t> </a:t>
            </a:r>
            <a:r>
              <a:rPr lang="en-US" sz="1800" dirty="0" err="1" smtClean="0"/>
              <a:t>nitelikleriyle</a:t>
            </a:r>
            <a:r>
              <a:rPr lang="en-US" sz="1800" dirty="0" smtClean="0"/>
              <a:t> </a:t>
            </a:r>
            <a:r>
              <a:rPr lang="en-US" sz="1800" dirty="0" err="1" smtClean="0"/>
              <a:t>diğer</a:t>
            </a:r>
            <a:r>
              <a:rPr lang="en-US" sz="1800" dirty="0" smtClean="0"/>
              <a:t> </a:t>
            </a:r>
            <a:r>
              <a:rPr lang="en-US" sz="1800" dirty="0" err="1" smtClean="0"/>
              <a:t>metinlerden</a:t>
            </a:r>
            <a:r>
              <a:rPr lang="en-US" sz="1800" dirty="0" smtClean="0"/>
              <a:t> </a:t>
            </a:r>
            <a:r>
              <a:rPr lang="en-US" sz="1800" dirty="0" err="1" smtClean="0"/>
              <a:t>ayrılır</a:t>
            </a:r>
            <a:r>
              <a:rPr lang="en-US" sz="1800" dirty="0" smtClean="0"/>
              <a:t>: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edebî</a:t>
            </a:r>
            <a:r>
              <a:rPr lang="en-US" dirty="0" smtClean="0"/>
              <a:t> </a:t>
            </a:r>
            <a:r>
              <a:rPr lang="en-US" dirty="0" err="1" smtClean="0"/>
              <a:t>eserde</a:t>
            </a:r>
            <a:r>
              <a:rPr lang="en-US" dirty="0" smtClean="0"/>
              <a:t>, </a:t>
            </a:r>
            <a:r>
              <a:rPr lang="en-US" b="1" dirty="0" err="1" smtClean="0"/>
              <a:t>yazar</a:t>
            </a:r>
            <a:r>
              <a:rPr lang="en-US" b="1" dirty="0" smtClean="0"/>
              <a:t> </a:t>
            </a:r>
            <a:r>
              <a:rPr lang="en-US" b="1" dirty="0" err="1" smtClean="0"/>
              <a:t>bize</a:t>
            </a:r>
            <a:r>
              <a:rPr lang="en-US" b="1" dirty="0" smtClean="0"/>
              <a:t> </a:t>
            </a:r>
            <a:r>
              <a:rPr lang="en-US" b="1" dirty="0" err="1" smtClean="0"/>
              <a:t>bir</a:t>
            </a:r>
            <a:r>
              <a:rPr lang="en-US" b="1" dirty="0" smtClean="0"/>
              <a:t> </a:t>
            </a:r>
            <a:r>
              <a:rPr lang="en-US" b="1" dirty="0" err="1" smtClean="0"/>
              <a:t>dünya</a:t>
            </a:r>
            <a:r>
              <a:rPr lang="en-US" b="1" dirty="0" smtClean="0"/>
              <a:t> </a:t>
            </a:r>
            <a:r>
              <a:rPr lang="en-US" b="1" dirty="0" err="1" smtClean="0"/>
              <a:t>görüşü</a:t>
            </a:r>
            <a:r>
              <a:rPr lang="en-US" b="1" dirty="0" smtClean="0"/>
              <a:t> </a:t>
            </a:r>
            <a:r>
              <a:rPr lang="en-US" b="1" dirty="0" err="1" smtClean="0"/>
              <a:t>sunar</a:t>
            </a:r>
            <a:r>
              <a:rPr lang="en-US" b="1" dirty="0" smtClean="0"/>
              <a:t>.</a:t>
            </a:r>
          </a:p>
          <a:p>
            <a:r>
              <a:rPr lang="en-US" dirty="0" err="1" smtClean="0"/>
              <a:t>Yazarın</a:t>
            </a:r>
            <a:r>
              <a:rPr lang="en-US" dirty="0" smtClean="0"/>
              <a:t> </a:t>
            </a:r>
            <a:r>
              <a:rPr lang="en-US" dirty="0" err="1" smtClean="0"/>
              <a:t>seçtiği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dile</a:t>
            </a:r>
            <a:r>
              <a:rPr lang="en-US" dirty="0" smtClean="0"/>
              <a:t> </a:t>
            </a:r>
            <a:r>
              <a:rPr lang="en-US" dirty="0" err="1" smtClean="0"/>
              <a:t>getirdiği</a:t>
            </a:r>
            <a:r>
              <a:rPr lang="en-US" dirty="0" smtClean="0"/>
              <a:t> </a:t>
            </a:r>
            <a:r>
              <a:rPr lang="en-US" dirty="0" err="1" smtClean="0"/>
              <a:t>olaylar</a:t>
            </a:r>
            <a:r>
              <a:rPr lang="en-US" dirty="0" smtClean="0"/>
              <a:t>, </a:t>
            </a:r>
            <a:r>
              <a:rPr lang="en-US" dirty="0" err="1" smtClean="0"/>
              <a:t>onun</a:t>
            </a:r>
            <a:r>
              <a:rPr lang="en-US" dirty="0" smtClean="0"/>
              <a:t> </a:t>
            </a:r>
            <a:r>
              <a:rPr lang="en-US" dirty="0" err="1" smtClean="0"/>
              <a:t>hassasiyetlerini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fikirlerini</a:t>
            </a:r>
            <a:r>
              <a:rPr lang="en-US" dirty="0" smtClean="0"/>
              <a:t> </a:t>
            </a:r>
            <a:r>
              <a:rPr lang="en-US" dirty="0" err="1" smtClean="0"/>
              <a:t>gösterir</a:t>
            </a:r>
            <a:r>
              <a:rPr lang="en-US" dirty="0" smtClean="0"/>
              <a:t>.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esere</a:t>
            </a:r>
            <a:r>
              <a:rPr lang="en-US" dirty="0" smtClean="0"/>
              <a:t> </a:t>
            </a:r>
            <a:r>
              <a:rPr lang="en-US" dirty="0" err="1" smtClean="0"/>
              <a:t>bütünlük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birlik</a:t>
            </a:r>
            <a:r>
              <a:rPr lang="en-US" dirty="0" smtClean="0"/>
              <a:t> </a:t>
            </a:r>
            <a:r>
              <a:rPr lang="en-US" dirty="0" err="1" smtClean="0"/>
              <a:t>kazandıran</a:t>
            </a:r>
            <a:r>
              <a:rPr lang="en-US" dirty="0" smtClean="0"/>
              <a:t>, </a:t>
            </a:r>
            <a:r>
              <a:rPr lang="en-US" dirty="0" err="1" smtClean="0"/>
              <a:t>anlamlılığını</a:t>
            </a:r>
            <a:r>
              <a:rPr lang="en-US" dirty="0" smtClean="0"/>
              <a:t> </a:t>
            </a:r>
            <a:r>
              <a:rPr lang="en-US" dirty="0" err="1" smtClean="0"/>
              <a:t>sağlayan</a:t>
            </a:r>
            <a:r>
              <a:rPr lang="en-US" dirty="0" smtClean="0"/>
              <a:t>, </a:t>
            </a:r>
            <a:r>
              <a:rPr lang="en-US" dirty="0" err="1" smtClean="0"/>
              <a:t>eserin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atmosferini</a:t>
            </a:r>
            <a:r>
              <a:rPr lang="en-US" dirty="0" smtClean="0"/>
              <a:t> </a:t>
            </a:r>
            <a:r>
              <a:rPr lang="en-US" dirty="0" err="1" smtClean="0"/>
              <a:t>belirleyen</a:t>
            </a:r>
            <a:r>
              <a:rPr lang="en-US" dirty="0" smtClean="0"/>
              <a:t> </a:t>
            </a:r>
            <a:r>
              <a:rPr lang="en-US" dirty="0" err="1" smtClean="0"/>
              <a:t>yazarın</a:t>
            </a:r>
            <a:endParaRPr lang="en-US" dirty="0" smtClean="0"/>
          </a:p>
          <a:p>
            <a:r>
              <a:rPr lang="en-US" dirty="0" err="1" smtClean="0"/>
              <a:t>konuya</a:t>
            </a:r>
            <a:r>
              <a:rPr lang="en-US" dirty="0" smtClean="0"/>
              <a:t> </a:t>
            </a:r>
            <a:r>
              <a:rPr lang="en-US" dirty="0" err="1" smtClean="0"/>
              <a:t>yaklaşım</a:t>
            </a:r>
            <a:r>
              <a:rPr lang="en-US" dirty="0" smtClean="0"/>
              <a:t> </a:t>
            </a:r>
            <a:r>
              <a:rPr lang="en-US" dirty="0" err="1" smtClean="0"/>
              <a:t>tarzıdır</a:t>
            </a:r>
            <a:r>
              <a:rPr lang="en-US" dirty="0" smtClean="0"/>
              <a:t>. </a:t>
            </a:r>
            <a:r>
              <a:rPr lang="en-US" dirty="0" err="1" smtClean="0"/>
              <a:t>Edebî</a:t>
            </a:r>
            <a:r>
              <a:rPr lang="en-US" dirty="0" smtClean="0"/>
              <a:t> </a:t>
            </a:r>
            <a:r>
              <a:rPr lang="en-US" dirty="0" err="1" smtClean="0"/>
              <a:t>eserde</a:t>
            </a:r>
            <a:r>
              <a:rPr lang="en-US" dirty="0" smtClean="0"/>
              <a:t> </a:t>
            </a:r>
            <a:r>
              <a:rPr lang="en-US" dirty="0" err="1" smtClean="0"/>
              <a:t>yazar</a:t>
            </a:r>
            <a:r>
              <a:rPr lang="en-US" dirty="0" smtClean="0"/>
              <a:t>, her </a:t>
            </a:r>
            <a:r>
              <a:rPr lang="en-US" dirty="0" err="1" smtClean="0"/>
              <a:t>şeyden</a:t>
            </a:r>
            <a:r>
              <a:rPr lang="en-US" dirty="0" smtClean="0"/>
              <a:t> </a:t>
            </a:r>
            <a:r>
              <a:rPr lang="en-US" dirty="0" err="1" smtClean="0"/>
              <a:t>önce</a:t>
            </a:r>
            <a:r>
              <a:rPr lang="en-US" dirty="0" smtClean="0"/>
              <a:t> </a:t>
            </a:r>
            <a:r>
              <a:rPr lang="en-US" dirty="0" err="1" smtClean="0"/>
              <a:t>kendisini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eder</a:t>
            </a:r>
            <a:r>
              <a:rPr lang="en-US" dirty="0" smtClean="0"/>
              <a:t>, </a:t>
            </a:r>
            <a:r>
              <a:rPr lang="en-US" dirty="0" err="1" smtClean="0"/>
              <a:t>bundan</a:t>
            </a:r>
            <a:r>
              <a:rPr lang="en-US" dirty="0" smtClean="0"/>
              <a:t> </a:t>
            </a:r>
            <a:r>
              <a:rPr lang="en-US" dirty="0" err="1" smtClean="0"/>
              <a:t>dolayı</a:t>
            </a:r>
            <a:r>
              <a:rPr lang="en-US" dirty="0" smtClean="0"/>
              <a:t> </a:t>
            </a:r>
            <a:r>
              <a:rPr lang="en-US" dirty="0" err="1" smtClean="0"/>
              <a:t>dilin</a:t>
            </a:r>
            <a:r>
              <a:rPr lang="en-US" dirty="0" smtClean="0"/>
              <a:t> “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etme</a:t>
            </a:r>
            <a:r>
              <a:rPr lang="en-US" dirty="0" smtClean="0"/>
              <a:t>” </a:t>
            </a:r>
            <a:r>
              <a:rPr lang="en-US" dirty="0" err="1" smtClean="0"/>
              <a:t>fonksiyonu</a:t>
            </a:r>
            <a:r>
              <a:rPr lang="en-US" dirty="0" smtClean="0"/>
              <a:t> </a:t>
            </a:r>
            <a:r>
              <a:rPr lang="en-US" dirty="0" err="1" smtClean="0"/>
              <a:t>ön</a:t>
            </a:r>
            <a:r>
              <a:rPr lang="en-US" dirty="0" smtClean="0"/>
              <a:t> </a:t>
            </a:r>
            <a:r>
              <a:rPr lang="en-US" dirty="0" err="1" smtClean="0"/>
              <a:t>plana</a:t>
            </a:r>
            <a:r>
              <a:rPr lang="en-US" dirty="0" smtClean="0"/>
              <a:t> </a:t>
            </a:r>
            <a:r>
              <a:rPr lang="en-US" dirty="0" err="1" smtClean="0"/>
              <a:t>çıkar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2)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edebî</a:t>
            </a:r>
            <a:r>
              <a:rPr lang="en-US" dirty="0" smtClean="0"/>
              <a:t> </a:t>
            </a:r>
            <a:r>
              <a:rPr lang="en-US" dirty="0" err="1" smtClean="0"/>
              <a:t>eser</a:t>
            </a:r>
            <a:r>
              <a:rPr lang="en-US" dirty="0" smtClean="0"/>
              <a:t> </a:t>
            </a:r>
            <a:r>
              <a:rPr lang="en-US" b="1" dirty="0" err="1" smtClean="0"/>
              <a:t>çağrışımlar</a:t>
            </a:r>
            <a:r>
              <a:rPr lang="en-US" b="1" dirty="0" smtClean="0"/>
              <a:t> </a:t>
            </a:r>
            <a:r>
              <a:rPr lang="en-US" b="1" dirty="0" err="1" smtClean="0"/>
              <a:t>yaratma</a:t>
            </a:r>
            <a:r>
              <a:rPr lang="en-US" b="1" dirty="0" smtClean="0"/>
              <a:t> </a:t>
            </a:r>
            <a:r>
              <a:rPr lang="en-US" b="1" dirty="0" err="1" smtClean="0"/>
              <a:t>gücüne</a:t>
            </a:r>
            <a:r>
              <a:rPr lang="en-US" b="1" dirty="0" smtClean="0"/>
              <a:t> </a:t>
            </a:r>
            <a:r>
              <a:rPr lang="en-US" b="1" dirty="0" err="1" smtClean="0"/>
              <a:t>sahiptir</a:t>
            </a:r>
            <a:r>
              <a:rPr lang="en-US" b="1" dirty="0" smtClean="0"/>
              <a:t>. </a:t>
            </a:r>
            <a:r>
              <a:rPr lang="en-US" dirty="0" err="1" smtClean="0"/>
              <a:t>Verilen</a:t>
            </a:r>
            <a:r>
              <a:rPr lang="en-US" dirty="0" smtClean="0"/>
              <a:t> </a:t>
            </a:r>
            <a:r>
              <a:rPr lang="en-US" dirty="0" err="1" smtClean="0"/>
              <a:t>mesajın</a:t>
            </a:r>
            <a:r>
              <a:rPr lang="en-US" dirty="0" smtClean="0"/>
              <a:t> </a:t>
            </a:r>
            <a:r>
              <a:rPr lang="en-US" dirty="0" err="1" smtClean="0"/>
              <a:t>tamamı</a:t>
            </a:r>
            <a:r>
              <a:rPr lang="en-US" dirty="0" smtClean="0"/>
              <a:t>, </a:t>
            </a:r>
            <a:r>
              <a:rPr lang="en-US" dirty="0" err="1" smtClean="0"/>
              <a:t>ifâde</a:t>
            </a:r>
            <a:r>
              <a:rPr lang="en-US" dirty="0" smtClean="0"/>
              <a:t> </a:t>
            </a:r>
            <a:r>
              <a:rPr lang="en-US" dirty="0" err="1" smtClean="0"/>
              <a:t>edilenlerle</a:t>
            </a:r>
            <a:r>
              <a:rPr lang="en-US" dirty="0" smtClean="0"/>
              <a:t> </a:t>
            </a:r>
            <a:r>
              <a:rPr lang="en-US" dirty="0" err="1" smtClean="0"/>
              <a:t>yani</a:t>
            </a:r>
            <a:r>
              <a:rPr lang="en-US" dirty="0" smtClean="0"/>
              <a:t> </a:t>
            </a:r>
            <a:r>
              <a:rPr lang="en-US" dirty="0" err="1" smtClean="0"/>
              <a:t>metnin</a:t>
            </a:r>
            <a:r>
              <a:rPr lang="en-US" dirty="0" smtClean="0"/>
              <a:t> </a:t>
            </a:r>
            <a:r>
              <a:rPr lang="en-US" dirty="0" err="1" smtClean="0"/>
              <a:t>hakikî</a:t>
            </a:r>
            <a:r>
              <a:rPr lang="en-US" dirty="0" smtClean="0"/>
              <a:t> </a:t>
            </a:r>
            <a:r>
              <a:rPr lang="en-US" dirty="0" err="1" smtClean="0"/>
              <a:t>anlamıyla</a:t>
            </a:r>
            <a:r>
              <a:rPr lang="en-US" dirty="0" smtClean="0"/>
              <a:t> </a:t>
            </a:r>
            <a:r>
              <a:rPr lang="en-US" dirty="0" err="1" smtClean="0"/>
              <a:t>sınırlı</a:t>
            </a:r>
            <a:r>
              <a:rPr lang="en-US" dirty="0" smtClean="0"/>
              <a:t> </a:t>
            </a:r>
            <a:r>
              <a:rPr lang="en-US" dirty="0" err="1" smtClean="0"/>
              <a:t>değildir</a:t>
            </a:r>
            <a:r>
              <a:rPr lang="en-US" dirty="0" smtClean="0"/>
              <a:t>. </a:t>
            </a:r>
            <a:r>
              <a:rPr lang="en-US" dirty="0" err="1" smtClean="0"/>
              <a:t>Anlam</a:t>
            </a:r>
            <a:r>
              <a:rPr lang="en-US" dirty="0" smtClean="0"/>
              <a:t>, </a:t>
            </a:r>
            <a:r>
              <a:rPr lang="en-US" dirty="0" err="1" smtClean="0"/>
              <a:t>kelimelerin</a:t>
            </a:r>
            <a:r>
              <a:rPr lang="en-US" dirty="0" smtClean="0"/>
              <a:t> </a:t>
            </a:r>
            <a:r>
              <a:rPr lang="en-US" dirty="0" err="1" smtClean="0"/>
              <a:t>dizilişiyle</a:t>
            </a:r>
            <a:r>
              <a:rPr lang="en-US" dirty="0" smtClean="0"/>
              <a:t>, </a:t>
            </a:r>
            <a:r>
              <a:rPr lang="en-US" dirty="0" err="1" smtClean="0"/>
              <a:t>cümlelerin</a:t>
            </a:r>
            <a:r>
              <a:rPr lang="en-US" dirty="0" smtClean="0"/>
              <a:t> </a:t>
            </a:r>
            <a:r>
              <a:rPr lang="en-US" dirty="0" err="1" smtClean="0"/>
              <a:t>ritmiyle</a:t>
            </a:r>
            <a:r>
              <a:rPr lang="en-US" dirty="0" smtClean="0"/>
              <a:t>, </a:t>
            </a:r>
            <a:r>
              <a:rPr lang="en-US" dirty="0" err="1" smtClean="0"/>
              <a:t>ahengiyle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tonlar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renkler</a:t>
            </a:r>
            <a:r>
              <a:rPr lang="en-US" dirty="0" smtClean="0"/>
              <a:t> </a:t>
            </a:r>
            <a:r>
              <a:rPr lang="en-US" dirty="0" err="1" smtClean="0"/>
              <a:t>kazanır</a:t>
            </a:r>
            <a:r>
              <a:rPr lang="en-US" smtClean="0"/>
              <a:t>, zenginleşir</a:t>
            </a:r>
            <a:r>
              <a:rPr lang="en-US" dirty="0" smtClean="0"/>
              <a:t>. </a:t>
            </a:r>
            <a:r>
              <a:rPr lang="en-US" dirty="0" err="1" smtClean="0"/>
              <a:t>Hatta</a:t>
            </a:r>
            <a:r>
              <a:rPr lang="en-US" dirty="0" smtClean="0"/>
              <a:t> </a:t>
            </a:r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eserler</a:t>
            </a:r>
            <a:r>
              <a:rPr lang="en-US" dirty="0" smtClean="0"/>
              <a:t>, </a:t>
            </a:r>
            <a:r>
              <a:rPr lang="en-US" dirty="0" err="1" smtClean="0"/>
              <a:t>esas</a:t>
            </a:r>
            <a:r>
              <a:rPr lang="en-US" dirty="0" smtClean="0"/>
              <a:t> </a:t>
            </a:r>
            <a:r>
              <a:rPr lang="en-US" dirty="0" err="1" smtClean="0"/>
              <a:t>anlamı</a:t>
            </a:r>
            <a:r>
              <a:rPr lang="en-US" dirty="0" smtClean="0"/>
              <a:t> </a:t>
            </a:r>
            <a:r>
              <a:rPr lang="en-US" dirty="0" err="1" smtClean="0"/>
              <a:t>sembollerle</a:t>
            </a:r>
            <a:r>
              <a:rPr lang="en-US" dirty="0" smtClean="0"/>
              <a:t> </a:t>
            </a:r>
            <a:r>
              <a:rPr lang="en-US" dirty="0" err="1" smtClean="0"/>
              <a:t>anlatabilir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Özel 1">
      <a:dk1>
        <a:srgbClr val="262626"/>
      </a:dk1>
      <a:lt1>
        <a:srgbClr val="FDF0D7"/>
      </a:lt1>
      <a:dk2>
        <a:srgbClr val="B13F9A"/>
      </a:dk2>
      <a:lt2>
        <a:srgbClr val="F4E7ED"/>
      </a:lt2>
      <a:accent1>
        <a:srgbClr val="842F73"/>
      </a:accent1>
      <a:accent2>
        <a:srgbClr val="AC66BB"/>
      </a:accent2>
      <a:accent3>
        <a:srgbClr val="F0D7EB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3529</TotalTime>
  <Words>205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Akış</vt:lpstr>
      <vt:lpstr>ELEŞTİRİ</vt:lpstr>
      <vt:lpstr>PowerPoint Presentation</vt:lpstr>
      <vt:lpstr>Edebi analizin başarılı olması için, önce edebî eserlerin niteliklerinin göz önünde bulundurulmasında yarar vardır. Edebî bir eser bazı nitelikleriyle diğer metinlerden ayrılır: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ELEŞTİRİ</dc:title>
  <dc:creator>hp</dc:creator>
  <cp:lastModifiedBy>acer</cp:lastModifiedBy>
  <cp:revision>23</cp:revision>
  <dcterms:created xsi:type="dcterms:W3CDTF">2014-04-03T06:45:41Z</dcterms:created>
  <dcterms:modified xsi:type="dcterms:W3CDTF">2020-10-06T18:30:03Z</dcterms:modified>
</cp:coreProperties>
</file>