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6" r:id="rId4"/>
    <p:sldId id="277" r:id="rId5"/>
  </p:sldIdLst>
  <p:sldSz cx="9144000" cy="6858000" type="screen4x3"/>
  <p:notesSz cx="6742113"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8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B7B731-A16E-4FAA-9744-A0F8A781C90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C2A3C43-072B-4787-82A7-1203F7969D86}" type="datetimeFigureOut">
              <a:rPr lang="tr-TR" smtClean="0"/>
              <a:pPr/>
              <a:t>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6B7B731-A16E-4FAA-9744-A0F8A781C905}"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2A3C43-072B-4787-82A7-1203F7969D86}" type="datetimeFigureOut">
              <a:rPr lang="tr-TR" smtClean="0"/>
              <a:pPr/>
              <a:t>6.10.2020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B7B731-A16E-4FAA-9744-A0F8A781C905}"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139952" y="1412776"/>
            <a:ext cx="4821160" cy="1828800"/>
          </a:xfrm>
        </p:spPr>
        <p:txBody>
          <a:bodyPr/>
          <a:lstStyle/>
          <a:p>
            <a:r>
              <a:rPr lang="tr-TR" dirty="0" smtClean="0"/>
              <a:t>ELEŞTİRİ</a:t>
            </a:r>
            <a:endParaRPr lang="tr-TR" dirty="0"/>
          </a:p>
        </p:txBody>
      </p:sp>
      <p:sp>
        <p:nvSpPr>
          <p:cNvPr id="3" name="2 Alt Başlık"/>
          <p:cNvSpPr>
            <a:spLocks noGrp="1"/>
          </p:cNvSpPr>
          <p:nvPr>
            <p:ph type="subTitle" idx="1"/>
          </p:nvPr>
        </p:nvSpPr>
        <p:spPr>
          <a:xfrm>
            <a:off x="6372200" y="3284984"/>
            <a:ext cx="2634624" cy="1752600"/>
          </a:xfrm>
        </p:spPr>
        <p:txBody>
          <a:bodyPr/>
          <a:lstStyle/>
          <a:p>
            <a:r>
              <a:rPr lang="tr-TR" sz="2000" b="1" dirty="0" smtClean="0">
                <a:solidFill>
                  <a:srgbClr val="FFFF00"/>
                </a:solidFill>
              </a:rPr>
              <a:t>edebiyatfatihi.net</a:t>
            </a:r>
            <a:endParaRPr lang="tr-TR" b="1" dirty="0">
              <a:solidFill>
                <a:srgbClr val="FFFF00"/>
              </a:solidFill>
            </a:endParaRPr>
          </a:p>
        </p:txBody>
      </p:sp>
      <p:pic>
        <p:nvPicPr>
          <p:cNvPr id="1026" name="Picture 2" descr="C:\Users\EDEBİYAT FATİHİ\Desktop\elestiri-okla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119664"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err="1" smtClean="0"/>
              <a:t>Edebî</a:t>
            </a:r>
            <a:r>
              <a:rPr lang="en-US" sz="1800" dirty="0" smtClean="0"/>
              <a:t> </a:t>
            </a:r>
            <a:r>
              <a:rPr lang="en-US" sz="1800" dirty="0" err="1" smtClean="0"/>
              <a:t>metinlerin</a:t>
            </a:r>
            <a:r>
              <a:rPr lang="en-US" sz="1800" dirty="0" smtClean="0"/>
              <a:t> </a:t>
            </a:r>
            <a:r>
              <a:rPr lang="en-US" sz="1800" dirty="0" err="1" smtClean="0"/>
              <a:t>aksine</a:t>
            </a:r>
            <a:r>
              <a:rPr lang="en-US" sz="1800" dirty="0" smtClean="0"/>
              <a:t> </a:t>
            </a:r>
            <a:r>
              <a:rPr lang="en-US" sz="1800" dirty="0" err="1" smtClean="0"/>
              <a:t>bilgi</a:t>
            </a:r>
            <a:r>
              <a:rPr lang="en-US" sz="1800" dirty="0" smtClean="0"/>
              <a:t> </a:t>
            </a:r>
            <a:r>
              <a:rPr lang="en-US" sz="1800" dirty="0" err="1" smtClean="0"/>
              <a:t>veren</a:t>
            </a:r>
            <a:r>
              <a:rPr lang="en-US" sz="1800" dirty="0" smtClean="0"/>
              <a:t> </a:t>
            </a:r>
            <a:r>
              <a:rPr lang="en-US" sz="1800" dirty="0" err="1" smtClean="0"/>
              <a:t>metinlerde</a:t>
            </a:r>
            <a:r>
              <a:rPr lang="en-US" sz="1800" dirty="0" smtClean="0"/>
              <a:t>, </a:t>
            </a:r>
            <a:r>
              <a:rPr lang="en-US" sz="1800" dirty="0" err="1" smtClean="0"/>
              <a:t>bilimsel</a:t>
            </a:r>
            <a:r>
              <a:rPr lang="en-US" sz="1800" dirty="0" smtClean="0"/>
              <a:t> </a:t>
            </a:r>
            <a:r>
              <a:rPr lang="en-US" sz="1800" dirty="0" err="1" smtClean="0"/>
              <a:t>metinlerde</a:t>
            </a:r>
            <a:r>
              <a:rPr lang="en-US" sz="1800" dirty="0" smtClean="0"/>
              <a:t> </a:t>
            </a:r>
            <a:r>
              <a:rPr lang="en-US" sz="1800" dirty="0" err="1" smtClean="0"/>
              <a:t>dil</a:t>
            </a:r>
            <a:r>
              <a:rPr lang="en-US" sz="1800" dirty="0" smtClean="0"/>
              <a:t>, </a:t>
            </a:r>
            <a:r>
              <a:rPr lang="en-US" sz="1800" dirty="0" err="1" smtClean="0"/>
              <a:t>sanatsız</a:t>
            </a:r>
            <a:r>
              <a:rPr lang="en-US" sz="1800" dirty="0" smtClean="0"/>
              <a:t> </a:t>
            </a:r>
            <a:r>
              <a:rPr lang="en-US" sz="1800" dirty="0" err="1" smtClean="0"/>
              <a:t>kullanılır</a:t>
            </a:r>
            <a:r>
              <a:rPr lang="en-US" sz="1800" dirty="0" smtClean="0"/>
              <a:t>, </a:t>
            </a:r>
            <a:r>
              <a:rPr lang="en-US" sz="1800" dirty="0" err="1" smtClean="0"/>
              <a:t>amaç</a:t>
            </a:r>
            <a:r>
              <a:rPr lang="en-US" sz="1800" dirty="0" smtClean="0"/>
              <a:t>, </a:t>
            </a:r>
            <a:r>
              <a:rPr lang="en-US" sz="1800" dirty="0" err="1" smtClean="0"/>
              <a:t>bilgi</a:t>
            </a:r>
            <a:r>
              <a:rPr lang="en-US" sz="1800" dirty="0" smtClean="0"/>
              <a:t> </a:t>
            </a:r>
            <a:r>
              <a:rPr lang="en-US" sz="1800" dirty="0" err="1" smtClean="0"/>
              <a:t>akışını</a:t>
            </a:r>
            <a:r>
              <a:rPr lang="en-US" sz="1800" dirty="0" smtClean="0"/>
              <a:t> </a:t>
            </a:r>
            <a:r>
              <a:rPr lang="en-US" sz="1800" dirty="0" err="1" smtClean="0"/>
              <a:t>sağlamaktır</a:t>
            </a:r>
            <a:r>
              <a:rPr lang="en-US" sz="1800" dirty="0" smtClean="0"/>
              <a:t>. </a:t>
            </a:r>
            <a:r>
              <a:rPr lang="en-US" sz="1800" dirty="0" err="1" smtClean="0"/>
              <a:t>Okuyucuların</a:t>
            </a:r>
            <a:r>
              <a:rPr lang="en-US" sz="1800" dirty="0" smtClean="0"/>
              <a:t> </a:t>
            </a:r>
            <a:r>
              <a:rPr lang="en-US" sz="1800" dirty="0" err="1" smtClean="0"/>
              <a:t>bu</a:t>
            </a:r>
            <a:r>
              <a:rPr lang="en-US" sz="1800" dirty="0" smtClean="0"/>
              <a:t> </a:t>
            </a:r>
            <a:r>
              <a:rPr lang="en-US" sz="1800" dirty="0" err="1" smtClean="0"/>
              <a:t>iki</a:t>
            </a:r>
            <a:r>
              <a:rPr lang="en-US" sz="1800" dirty="0" smtClean="0"/>
              <a:t> tip </a:t>
            </a:r>
            <a:r>
              <a:rPr lang="en-US" sz="1800" dirty="0" err="1" smtClean="0"/>
              <a:t>metnin</a:t>
            </a:r>
            <a:r>
              <a:rPr lang="en-US" sz="1800" dirty="0" smtClean="0"/>
              <a:t> </a:t>
            </a:r>
            <a:r>
              <a:rPr lang="en-US" sz="1800" dirty="0" err="1" smtClean="0"/>
              <a:t>özelliklerini</a:t>
            </a:r>
            <a:r>
              <a:rPr lang="en-US" sz="1800" dirty="0" smtClean="0"/>
              <a:t> </a:t>
            </a:r>
            <a:r>
              <a:rPr lang="en-US" sz="1800" dirty="0" err="1" smtClean="0"/>
              <a:t>bilmesi</a:t>
            </a:r>
            <a:r>
              <a:rPr lang="en-US" sz="1800" dirty="0" smtClean="0"/>
              <a:t> </a:t>
            </a:r>
            <a:r>
              <a:rPr lang="en-US" sz="1800" dirty="0" err="1" smtClean="0"/>
              <a:t>ve</a:t>
            </a:r>
            <a:r>
              <a:rPr lang="en-US" sz="1800" dirty="0" smtClean="0"/>
              <a:t> </a:t>
            </a:r>
            <a:r>
              <a:rPr lang="en-US" sz="1800" dirty="0" err="1" smtClean="0"/>
              <a:t>onları</a:t>
            </a:r>
            <a:r>
              <a:rPr lang="en-US" sz="1800" dirty="0" smtClean="0"/>
              <a:t> </a:t>
            </a:r>
            <a:r>
              <a:rPr lang="en-US" sz="1800" dirty="0" err="1" smtClean="0"/>
              <a:t>farklı</a:t>
            </a:r>
            <a:r>
              <a:rPr lang="en-US" sz="1800" dirty="0" smtClean="0"/>
              <a:t> </a:t>
            </a:r>
            <a:r>
              <a:rPr lang="en-US" sz="1800" dirty="0" err="1" smtClean="0"/>
              <a:t>biçimde</a:t>
            </a:r>
            <a:r>
              <a:rPr lang="en-US" sz="1800" dirty="0" smtClean="0"/>
              <a:t> </a:t>
            </a:r>
            <a:r>
              <a:rPr lang="en-US" sz="1800" dirty="0" err="1" smtClean="0"/>
              <a:t>değerlendirmesi</a:t>
            </a:r>
            <a:r>
              <a:rPr lang="en-US" sz="1800" dirty="0" smtClean="0"/>
              <a:t> </a:t>
            </a:r>
            <a:r>
              <a:rPr lang="en-US" sz="1800" dirty="0" err="1" smtClean="0"/>
              <a:t>gerekir</a:t>
            </a:r>
            <a:r>
              <a:rPr lang="en-US" sz="1800" dirty="0" smtClean="0"/>
              <a:t>. </a:t>
            </a:r>
            <a:r>
              <a:rPr lang="en-US" sz="1800" dirty="0" err="1" smtClean="0"/>
              <a:t>Bilgi</a:t>
            </a:r>
            <a:r>
              <a:rPr lang="en-US" sz="1800" dirty="0" smtClean="0"/>
              <a:t> </a:t>
            </a:r>
            <a:r>
              <a:rPr lang="en-US" sz="1800" dirty="0" err="1" smtClean="0"/>
              <a:t>veren</a:t>
            </a:r>
            <a:r>
              <a:rPr lang="en-US" sz="1800" dirty="0" smtClean="0"/>
              <a:t> </a:t>
            </a:r>
            <a:r>
              <a:rPr lang="en-US" sz="1800" dirty="0" err="1" smtClean="0"/>
              <a:t>metinler</a:t>
            </a:r>
            <a:r>
              <a:rPr lang="en-US" sz="1800" dirty="0" smtClean="0"/>
              <a:t>, </a:t>
            </a:r>
            <a:r>
              <a:rPr lang="en-US" sz="1800" dirty="0" err="1" smtClean="0"/>
              <a:t>edebî</a:t>
            </a:r>
            <a:r>
              <a:rPr lang="en-US" sz="1800" dirty="0" smtClean="0"/>
              <a:t> </a:t>
            </a:r>
            <a:r>
              <a:rPr lang="en-US" sz="1800" dirty="0" err="1" smtClean="0"/>
              <a:t>metinlerden</a:t>
            </a:r>
            <a:r>
              <a:rPr lang="en-US" sz="1800" dirty="0" smtClean="0"/>
              <a:t> </a:t>
            </a:r>
            <a:r>
              <a:rPr lang="en-US" sz="1800" dirty="0" err="1" smtClean="0"/>
              <a:t>şu</a:t>
            </a:r>
            <a:r>
              <a:rPr lang="en-US" sz="1800" dirty="0" smtClean="0"/>
              <a:t> </a:t>
            </a:r>
            <a:r>
              <a:rPr lang="en-US" sz="1800" dirty="0" err="1" smtClean="0"/>
              <a:t>özellikleriyle</a:t>
            </a:r>
            <a:r>
              <a:rPr lang="en-US" sz="1800" dirty="0" smtClean="0"/>
              <a:t> </a:t>
            </a:r>
            <a:r>
              <a:rPr lang="en-US" sz="1800" dirty="0" err="1" smtClean="0"/>
              <a:t>ayrılır</a:t>
            </a:r>
            <a:r>
              <a:rPr lang="en-US" sz="1800" dirty="0" smtClean="0"/>
              <a:t>:</a:t>
            </a:r>
            <a:endParaRPr lang="en-US" sz="1800" dirty="0"/>
          </a:p>
        </p:txBody>
      </p:sp>
      <p:sp>
        <p:nvSpPr>
          <p:cNvPr id="3" name="Content Placeholder 2"/>
          <p:cNvSpPr>
            <a:spLocks noGrp="1"/>
          </p:cNvSpPr>
          <p:nvPr>
            <p:ph idx="1"/>
          </p:nvPr>
        </p:nvSpPr>
        <p:spPr/>
        <p:txBody>
          <a:bodyPr/>
          <a:lstStyle/>
          <a:p>
            <a:r>
              <a:rPr lang="en-US" dirty="0" smtClean="0"/>
              <a:t>1) </a:t>
            </a:r>
            <a:r>
              <a:rPr lang="en-US" dirty="0" err="1" smtClean="0"/>
              <a:t>Bilgi</a:t>
            </a:r>
            <a:r>
              <a:rPr lang="en-US" dirty="0" smtClean="0"/>
              <a:t> </a:t>
            </a:r>
            <a:r>
              <a:rPr lang="en-US" dirty="0" err="1" smtClean="0"/>
              <a:t>veren</a:t>
            </a:r>
            <a:r>
              <a:rPr lang="en-US" dirty="0" smtClean="0"/>
              <a:t> </a:t>
            </a:r>
            <a:r>
              <a:rPr lang="en-US" dirty="0" err="1" smtClean="0"/>
              <a:t>metinlerde</a:t>
            </a:r>
            <a:r>
              <a:rPr lang="en-US" dirty="0" smtClean="0"/>
              <a:t> </a:t>
            </a:r>
            <a:r>
              <a:rPr lang="en-US" dirty="0" err="1" smtClean="0"/>
              <a:t>dil</a:t>
            </a:r>
            <a:r>
              <a:rPr lang="en-US" dirty="0" smtClean="0"/>
              <a:t>, </a:t>
            </a:r>
            <a:r>
              <a:rPr lang="en-US" dirty="0" err="1" smtClean="0"/>
              <a:t>temel</a:t>
            </a:r>
            <a:r>
              <a:rPr lang="en-US" dirty="0" smtClean="0"/>
              <a:t> </a:t>
            </a:r>
            <a:r>
              <a:rPr lang="en-US" dirty="0" err="1" smtClean="0"/>
              <a:t>anlamında</a:t>
            </a:r>
            <a:r>
              <a:rPr lang="en-US" dirty="0" smtClean="0"/>
              <a:t> </a:t>
            </a:r>
            <a:r>
              <a:rPr lang="en-US" dirty="0" err="1" smtClean="0"/>
              <a:t>kullanılır</a:t>
            </a:r>
            <a:r>
              <a:rPr lang="en-US" dirty="0" smtClean="0"/>
              <a:t>, </a:t>
            </a:r>
            <a:r>
              <a:rPr lang="sv-SE" dirty="0" smtClean="0"/>
              <a:t>pek yan anlamlara yer verilmez.</a:t>
            </a:r>
          </a:p>
          <a:p>
            <a:r>
              <a:rPr lang="en-US" dirty="0" smtClean="0"/>
              <a:t>2) </a:t>
            </a:r>
            <a:r>
              <a:rPr lang="en-US" dirty="0" err="1" smtClean="0"/>
              <a:t>Genellikle</a:t>
            </a:r>
            <a:r>
              <a:rPr lang="en-US" dirty="0" smtClean="0"/>
              <a:t> </a:t>
            </a:r>
            <a:r>
              <a:rPr lang="en-US" dirty="0" err="1" smtClean="0"/>
              <a:t>nesnel</a:t>
            </a:r>
            <a:r>
              <a:rPr lang="en-US" dirty="0" smtClean="0"/>
              <a:t> </a:t>
            </a:r>
            <a:r>
              <a:rPr lang="en-US" dirty="0" err="1" smtClean="0"/>
              <a:t>gerçeklerden</a:t>
            </a:r>
            <a:r>
              <a:rPr lang="en-US" dirty="0" smtClean="0"/>
              <a:t> </a:t>
            </a:r>
            <a:r>
              <a:rPr lang="en-US" dirty="0" err="1" smtClean="0"/>
              <a:t>bahsedilir</a:t>
            </a:r>
            <a:r>
              <a:rPr lang="en-US" dirty="0" smtClean="0"/>
              <a:t>.</a:t>
            </a:r>
          </a:p>
          <a:p>
            <a:r>
              <a:rPr lang="en-US" dirty="0" smtClean="0"/>
              <a:t>3) </a:t>
            </a:r>
            <a:r>
              <a:rPr lang="en-US" dirty="0" err="1" smtClean="0"/>
              <a:t>Asıl</a:t>
            </a:r>
            <a:r>
              <a:rPr lang="en-US" dirty="0" smtClean="0"/>
              <a:t> </a:t>
            </a:r>
            <a:r>
              <a:rPr lang="en-US" dirty="0" err="1" smtClean="0"/>
              <a:t>amaç</a:t>
            </a:r>
            <a:r>
              <a:rPr lang="en-US" dirty="0" smtClean="0"/>
              <a:t>, </a:t>
            </a:r>
            <a:r>
              <a:rPr lang="en-US" dirty="0" err="1" smtClean="0"/>
              <a:t>bilgi</a:t>
            </a:r>
            <a:r>
              <a:rPr lang="en-US" dirty="0" smtClean="0"/>
              <a:t> </a:t>
            </a:r>
            <a:r>
              <a:rPr lang="en-US" dirty="0" err="1" smtClean="0"/>
              <a:t>vermektir</a:t>
            </a:r>
            <a:r>
              <a:rPr lang="en-US" dirty="0" smtClean="0"/>
              <a:t>.</a:t>
            </a:r>
          </a:p>
          <a:p>
            <a:r>
              <a:rPr lang="en-US" dirty="0" smtClean="0"/>
              <a:t>4) </a:t>
            </a:r>
            <a:r>
              <a:rPr lang="en-US" dirty="0" err="1" smtClean="0"/>
              <a:t>Genellikle</a:t>
            </a:r>
            <a:r>
              <a:rPr lang="en-US" dirty="0" smtClean="0"/>
              <a:t> </a:t>
            </a:r>
            <a:r>
              <a:rPr lang="en-US" dirty="0" err="1" smtClean="0"/>
              <a:t>metnin</a:t>
            </a:r>
            <a:r>
              <a:rPr lang="en-US" dirty="0" smtClean="0"/>
              <a:t> </a:t>
            </a:r>
            <a:r>
              <a:rPr lang="en-US" dirty="0" err="1" smtClean="0"/>
              <a:t>tek</a:t>
            </a:r>
            <a:r>
              <a:rPr lang="en-US" dirty="0" smtClean="0"/>
              <a:t> </a:t>
            </a:r>
            <a:r>
              <a:rPr lang="en-US" dirty="0" err="1" smtClean="0"/>
              <a:t>bir</a:t>
            </a:r>
            <a:r>
              <a:rPr lang="en-US" dirty="0" smtClean="0"/>
              <a:t> </a:t>
            </a:r>
            <a:r>
              <a:rPr lang="en-US" dirty="0" err="1" smtClean="0"/>
              <a:t>yorumu</a:t>
            </a:r>
            <a:r>
              <a:rPr lang="en-US" dirty="0" smtClean="0"/>
              <a:t> </a:t>
            </a:r>
            <a:r>
              <a:rPr lang="en-US" dirty="0" err="1" smtClean="0"/>
              <a:t>vardır</a:t>
            </a:r>
            <a:r>
              <a:rPr lang="en-US" dirty="0" smtClean="0"/>
              <a:t>.</a:t>
            </a:r>
          </a:p>
          <a:p>
            <a:r>
              <a:rPr lang="en-US" dirty="0" smtClean="0"/>
              <a:t>5) </a:t>
            </a:r>
            <a:r>
              <a:rPr lang="en-US" dirty="0" err="1" smtClean="0"/>
              <a:t>Anlatım</a:t>
            </a:r>
            <a:r>
              <a:rPr lang="en-US" dirty="0" smtClean="0"/>
              <a:t>, </a:t>
            </a:r>
            <a:r>
              <a:rPr lang="en-US" dirty="0" err="1" smtClean="0"/>
              <a:t>kodlanmış</a:t>
            </a:r>
            <a:r>
              <a:rPr lang="en-US" dirty="0" smtClean="0"/>
              <a:t> </a:t>
            </a:r>
            <a:r>
              <a:rPr lang="en-US" dirty="0" err="1" smtClean="0"/>
              <a:t>bir</a:t>
            </a:r>
            <a:r>
              <a:rPr lang="en-US" dirty="0" smtClean="0"/>
              <a:t> </a:t>
            </a:r>
            <a:r>
              <a:rPr lang="en-US" dirty="0" err="1" smtClean="0"/>
              <a:t>dille</a:t>
            </a:r>
            <a:r>
              <a:rPr lang="en-US" dirty="0" smtClean="0"/>
              <a:t> </a:t>
            </a:r>
            <a:r>
              <a:rPr lang="en-US" dirty="0" err="1" smtClean="0"/>
              <a:t>yapılır</a:t>
            </a:r>
            <a:r>
              <a:rPr lang="en-US" dirty="0" smtClean="0"/>
              <a:t>.</a:t>
            </a:r>
          </a:p>
          <a:p>
            <a:r>
              <a:rPr lang="en-US" dirty="0" smtClean="0"/>
              <a:t>6) </a:t>
            </a:r>
            <a:r>
              <a:rPr lang="en-US" dirty="0" err="1" smtClean="0"/>
              <a:t>Metin</a:t>
            </a:r>
            <a:r>
              <a:rPr lang="en-US" dirty="0" smtClean="0"/>
              <a:t> </a:t>
            </a:r>
            <a:r>
              <a:rPr lang="en-US" dirty="0" err="1" smtClean="0"/>
              <a:t>az</a:t>
            </a:r>
            <a:r>
              <a:rPr lang="en-US" dirty="0" smtClean="0"/>
              <a:t> </a:t>
            </a:r>
            <a:r>
              <a:rPr lang="en-US" dirty="0" err="1" smtClean="0"/>
              <a:t>çok</a:t>
            </a:r>
            <a:r>
              <a:rPr lang="en-US" dirty="0" smtClean="0"/>
              <a:t> </a:t>
            </a:r>
            <a:r>
              <a:rPr lang="en-US" dirty="0" err="1" smtClean="0"/>
              <a:t>didaktik</a:t>
            </a:r>
            <a:r>
              <a:rPr lang="en-US" dirty="0" smtClean="0"/>
              <a:t> </a:t>
            </a:r>
            <a:r>
              <a:rPr lang="en-US" dirty="0" err="1" smtClean="0"/>
              <a:t>niteliktedir</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err="1" smtClean="0"/>
              <a:t>Edebî</a:t>
            </a:r>
            <a:r>
              <a:rPr lang="en-US" sz="2800" b="1" dirty="0" smtClean="0"/>
              <a:t> </a:t>
            </a:r>
            <a:r>
              <a:rPr lang="en-US" sz="2800" b="1" dirty="0" err="1" smtClean="0"/>
              <a:t>bir</a:t>
            </a:r>
            <a:r>
              <a:rPr lang="en-US" sz="2800" b="1" dirty="0" smtClean="0"/>
              <a:t> </a:t>
            </a:r>
            <a:r>
              <a:rPr lang="en-US" sz="2800" b="1" dirty="0" err="1" smtClean="0"/>
              <a:t>metni</a:t>
            </a:r>
            <a:r>
              <a:rPr lang="en-US" sz="2800" b="1" dirty="0" smtClean="0"/>
              <a:t> </a:t>
            </a:r>
            <a:r>
              <a:rPr lang="en-US" sz="2800" b="1" dirty="0" err="1" smtClean="0"/>
              <a:t>analiz</a:t>
            </a:r>
            <a:r>
              <a:rPr lang="en-US" sz="2800" b="1" dirty="0" smtClean="0"/>
              <a:t> </a:t>
            </a:r>
            <a:r>
              <a:rPr lang="en-US" sz="2800" b="1" dirty="0" err="1" smtClean="0"/>
              <a:t>ederken</a:t>
            </a:r>
            <a:r>
              <a:rPr lang="en-US" sz="2800" b="1" dirty="0" smtClean="0"/>
              <a:t> </a:t>
            </a:r>
            <a:r>
              <a:rPr lang="en-US" sz="2800" b="1" dirty="0" err="1" smtClean="0"/>
              <a:t>şu</a:t>
            </a:r>
            <a:r>
              <a:rPr lang="en-US" sz="2800" b="1" dirty="0" smtClean="0"/>
              <a:t> </a:t>
            </a:r>
            <a:r>
              <a:rPr lang="en-US" sz="2800" b="1" dirty="0" err="1" smtClean="0"/>
              <a:t>basit</a:t>
            </a:r>
            <a:r>
              <a:rPr lang="en-US" sz="2800" b="1" dirty="0" smtClean="0"/>
              <a:t> </a:t>
            </a:r>
            <a:r>
              <a:rPr lang="en-US" sz="2800" b="1" dirty="0" err="1" smtClean="0"/>
              <a:t>ayırımdan</a:t>
            </a:r>
            <a:r>
              <a:rPr lang="en-US" sz="2800" b="1" dirty="0" smtClean="0"/>
              <a:t> </a:t>
            </a:r>
            <a:r>
              <a:rPr lang="en-US" sz="2800" b="1" dirty="0" err="1" smtClean="0"/>
              <a:t>yola</a:t>
            </a:r>
            <a:r>
              <a:rPr lang="en-US" sz="2800" b="1" dirty="0" smtClean="0"/>
              <a:t/>
            </a:r>
            <a:br>
              <a:rPr lang="en-US" sz="2800" b="1" dirty="0" smtClean="0"/>
            </a:br>
            <a:r>
              <a:rPr lang="en-US" sz="2800" b="1" dirty="0" err="1" smtClean="0"/>
              <a:t>çıkabilirsiniz</a:t>
            </a:r>
            <a:r>
              <a:rPr lang="en-US" sz="2800" b="1" dirty="0" smtClean="0"/>
              <a:t>:</a:t>
            </a:r>
            <a:endParaRPr lang="en-US" sz="2800" dirty="0"/>
          </a:p>
        </p:txBody>
      </p:sp>
      <p:sp>
        <p:nvSpPr>
          <p:cNvPr id="3" name="Content Placeholder 2"/>
          <p:cNvSpPr>
            <a:spLocks noGrp="1"/>
          </p:cNvSpPr>
          <p:nvPr>
            <p:ph idx="1"/>
          </p:nvPr>
        </p:nvSpPr>
        <p:spPr/>
        <p:txBody>
          <a:bodyPr/>
          <a:lstStyle/>
          <a:p>
            <a:r>
              <a:rPr lang="en-US" dirty="0" smtClean="0"/>
              <a:t>􀂙 </a:t>
            </a:r>
            <a:r>
              <a:rPr lang="en-US" dirty="0" err="1" smtClean="0"/>
              <a:t>Tarihî</a:t>
            </a:r>
            <a:r>
              <a:rPr lang="en-US" dirty="0" smtClean="0"/>
              <a:t> </a:t>
            </a:r>
            <a:r>
              <a:rPr lang="en-US" dirty="0" err="1" smtClean="0"/>
              <a:t>çerçeve</a:t>
            </a:r>
            <a:r>
              <a:rPr lang="en-US" dirty="0" smtClean="0"/>
              <a:t>: </a:t>
            </a:r>
            <a:r>
              <a:rPr lang="en-US" dirty="0" err="1" smtClean="0"/>
              <a:t>Metnin</a:t>
            </a:r>
            <a:r>
              <a:rPr lang="en-US" dirty="0" smtClean="0"/>
              <a:t> </a:t>
            </a:r>
            <a:r>
              <a:rPr lang="en-US" dirty="0" err="1" smtClean="0"/>
              <a:t>üretildiği</a:t>
            </a:r>
            <a:r>
              <a:rPr lang="en-US" dirty="0" smtClean="0"/>
              <a:t> </a:t>
            </a:r>
            <a:r>
              <a:rPr lang="en-US" dirty="0" err="1" smtClean="0"/>
              <a:t>dönemin</a:t>
            </a:r>
            <a:endParaRPr lang="en-US" dirty="0" smtClean="0"/>
          </a:p>
          <a:p>
            <a:r>
              <a:rPr lang="en-US" dirty="0" err="1" smtClean="0"/>
              <a:t>araştırılmasını</a:t>
            </a:r>
            <a:r>
              <a:rPr lang="en-US" dirty="0" smtClean="0"/>
              <a:t> </a:t>
            </a:r>
            <a:r>
              <a:rPr lang="en-US" dirty="0" err="1" smtClean="0"/>
              <a:t>kapsar</a:t>
            </a:r>
            <a:r>
              <a:rPr lang="en-US" dirty="0" smtClean="0"/>
              <a:t>.</a:t>
            </a:r>
          </a:p>
          <a:p>
            <a:r>
              <a:rPr lang="en-US" dirty="0" smtClean="0"/>
              <a:t>􀂙 </a:t>
            </a:r>
            <a:r>
              <a:rPr lang="en-US" dirty="0" err="1" smtClean="0"/>
              <a:t>Edebî</a:t>
            </a:r>
            <a:r>
              <a:rPr lang="en-US" dirty="0" smtClean="0"/>
              <a:t> </a:t>
            </a:r>
            <a:r>
              <a:rPr lang="en-US" dirty="0" err="1" smtClean="0"/>
              <a:t>çerçeve</a:t>
            </a:r>
            <a:r>
              <a:rPr lang="en-US" dirty="0" smtClean="0"/>
              <a:t>: </a:t>
            </a:r>
            <a:r>
              <a:rPr lang="en-US" dirty="0" err="1" smtClean="0"/>
              <a:t>Şunlar</a:t>
            </a:r>
            <a:r>
              <a:rPr lang="en-US" dirty="0" smtClean="0"/>
              <a:t> </a:t>
            </a:r>
            <a:r>
              <a:rPr lang="en-US" dirty="0" err="1" smtClean="0"/>
              <a:t>araştırılır</a:t>
            </a:r>
            <a:r>
              <a:rPr lang="en-US" dirty="0" smtClean="0"/>
              <a:t>: a) </a:t>
            </a:r>
            <a:r>
              <a:rPr lang="en-US" dirty="0" err="1" smtClean="0"/>
              <a:t>Metnin</a:t>
            </a:r>
            <a:r>
              <a:rPr lang="en-US" dirty="0" smtClean="0"/>
              <a:t> </a:t>
            </a:r>
            <a:r>
              <a:rPr lang="en-US" dirty="0" err="1" smtClean="0"/>
              <a:t>türü</a:t>
            </a:r>
            <a:r>
              <a:rPr lang="en-US" dirty="0" smtClean="0"/>
              <a:t> b)</a:t>
            </a:r>
          </a:p>
          <a:p>
            <a:r>
              <a:rPr lang="fi-FI" dirty="0" smtClean="0"/>
              <a:t>Metnin tipi, c) Metnin tonalitesi</a:t>
            </a:r>
          </a:p>
          <a:p>
            <a:r>
              <a:rPr lang="en-US" dirty="0" smtClean="0"/>
              <a:t>􀂙 </a:t>
            </a:r>
            <a:r>
              <a:rPr lang="en-US" dirty="0" err="1" smtClean="0"/>
              <a:t>Metin</a:t>
            </a:r>
            <a:r>
              <a:rPr lang="en-US" dirty="0" smtClean="0"/>
              <a:t> </a:t>
            </a:r>
            <a:r>
              <a:rPr lang="en-US" dirty="0" err="1" smtClean="0"/>
              <a:t>elementlerinin</a:t>
            </a:r>
            <a:r>
              <a:rPr lang="en-US" dirty="0" smtClean="0"/>
              <a:t> </a:t>
            </a:r>
            <a:r>
              <a:rPr lang="en-US" dirty="0" err="1" smtClean="0"/>
              <a:t>analizi</a:t>
            </a:r>
            <a:r>
              <a:rPr lang="en-US" dirty="0" smtClean="0"/>
              <a:t>: </a:t>
            </a:r>
            <a:r>
              <a:rPr lang="en-US" dirty="0" err="1" smtClean="0"/>
              <a:t>Edebî</a:t>
            </a:r>
            <a:r>
              <a:rPr lang="en-US" dirty="0" smtClean="0"/>
              <a:t> </a:t>
            </a:r>
            <a:r>
              <a:rPr lang="en-US" dirty="0" err="1" smtClean="0"/>
              <a:t>sanatların</a:t>
            </a:r>
            <a:r>
              <a:rPr lang="en-US" dirty="0" smtClean="0"/>
              <a:t>,</a:t>
            </a:r>
          </a:p>
          <a:p>
            <a:r>
              <a:rPr lang="en-US" dirty="0" err="1" smtClean="0"/>
              <a:t>kelime</a:t>
            </a:r>
            <a:r>
              <a:rPr lang="en-US" dirty="0" smtClean="0"/>
              <a:t> </a:t>
            </a:r>
            <a:r>
              <a:rPr lang="en-US" dirty="0" err="1" smtClean="0"/>
              <a:t>alanları</a:t>
            </a:r>
            <a:r>
              <a:rPr lang="en-US" dirty="0" smtClean="0"/>
              <a:t> </a:t>
            </a:r>
            <a:r>
              <a:rPr lang="en-US" dirty="0" err="1" smtClean="0"/>
              <a:t>ve</a:t>
            </a:r>
            <a:r>
              <a:rPr lang="en-US" dirty="0" smtClean="0"/>
              <a:t> </a:t>
            </a:r>
            <a:r>
              <a:rPr lang="en-US" dirty="0" err="1" smtClean="0"/>
              <a:t>anlam</a:t>
            </a:r>
            <a:r>
              <a:rPr lang="en-US" dirty="0" smtClean="0"/>
              <a:t> </a:t>
            </a:r>
            <a:r>
              <a:rPr lang="en-US" dirty="0" err="1" smtClean="0"/>
              <a:t>alanlarının</a:t>
            </a:r>
            <a:r>
              <a:rPr lang="en-US" dirty="0" smtClean="0"/>
              <a:t> </a:t>
            </a:r>
            <a:r>
              <a:rPr lang="en-US" dirty="0" err="1" smtClean="0"/>
              <a:t>araştırılması</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smtClean="0"/>
              <a:t>Metnin</a:t>
            </a:r>
            <a:r>
              <a:rPr lang="en-US" dirty="0" smtClean="0"/>
              <a:t> </a:t>
            </a:r>
            <a:r>
              <a:rPr lang="en-US" dirty="0" err="1" smtClean="0"/>
              <a:t>analiz</a:t>
            </a:r>
            <a:r>
              <a:rPr lang="en-US" dirty="0" smtClean="0"/>
              <a:t> </a:t>
            </a:r>
            <a:r>
              <a:rPr lang="en-US" dirty="0" err="1" smtClean="0"/>
              <a:t>edilebilmesi</a:t>
            </a:r>
            <a:r>
              <a:rPr lang="en-US" dirty="0" smtClean="0"/>
              <a:t> </a:t>
            </a:r>
            <a:r>
              <a:rPr lang="en-US" dirty="0" err="1" smtClean="0"/>
              <a:t>için</a:t>
            </a:r>
            <a:r>
              <a:rPr lang="en-US" dirty="0" smtClean="0"/>
              <a:t> </a:t>
            </a:r>
            <a:r>
              <a:rPr lang="en-US" dirty="0" err="1" smtClean="0"/>
              <a:t>yöntemli</a:t>
            </a:r>
            <a:r>
              <a:rPr lang="en-US" dirty="0" smtClean="0"/>
              <a:t> </a:t>
            </a:r>
            <a:r>
              <a:rPr lang="en-US" dirty="0" err="1" smtClean="0"/>
              <a:t>olarak</a:t>
            </a:r>
            <a:r>
              <a:rPr lang="en-US" dirty="0" smtClean="0"/>
              <a:t> </a:t>
            </a:r>
            <a:r>
              <a:rPr lang="en-US" dirty="0" err="1" smtClean="0"/>
              <a:t>okuması</a:t>
            </a:r>
            <a:r>
              <a:rPr lang="en-US" dirty="0" smtClean="0"/>
              <a:t> </a:t>
            </a:r>
            <a:r>
              <a:rPr lang="en-US" dirty="0" err="1" smtClean="0"/>
              <a:t>ve</a:t>
            </a:r>
            <a:endParaRPr lang="en-US" dirty="0" smtClean="0"/>
          </a:p>
          <a:p>
            <a:r>
              <a:rPr lang="en-US" dirty="0" err="1" smtClean="0"/>
              <a:t>iyi</a:t>
            </a:r>
            <a:r>
              <a:rPr lang="en-US" dirty="0" smtClean="0"/>
              <a:t> </a:t>
            </a:r>
            <a:r>
              <a:rPr lang="en-US" dirty="0" err="1" smtClean="0"/>
              <a:t>anlaşılması</a:t>
            </a:r>
            <a:r>
              <a:rPr lang="en-US" dirty="0" smtClean="0"/>
              <a:t> </a:t>
            </a:r>
            <a:r>
              <a:rPr lang="en-US" dirty="0" err="1" smtClean="0"/>
              <a:t>şarttır</a:t>
            </a:r>
            <a:r>
              <a:rPr lang="en-US" dirty="0" smtClean="0"/>
              <a:t>. </a:t>
            </a:r>
            <a:r>
              <a:rPr lang="en-US" dirty="0" err="1" smtClean="0"/>
              <a:t>Bir</a:t>
            </a:r>
            <a:r>
              <a:rPr lang="en-US" dirty="0" smtClean="0"/>
              <a:t> </a:t>
            </a:r>
            <a:r>
              <a:rPr lang="en-US" dirty="0" err="1" smtClean="0"/>
              <a:t>metni</a:t>
            </a:r>
            <a:r>
              <a:rPr lang="en-US" dirty="0" smtClean="0"/>
              <a:t> </a:t>
            </a:r>
            <a:r>
              <a:rPr lang="en-US" dirty="0" err="1" smtClean="0"/>
              <a:t>okumak</a:t>
            </a:r>
            <a:r>
              <a:rPr lang="en-US" dirty="0" smtClean="0"/>
              <a:t>, </a:t>
            </a:r>
            <a:r>
              <a:rPr lang="en-US" dirty="0" err="1" smtClean="0"/>
              <a:t>oradaki</a:t>
            </a:r>
            <a:r>
              <a:rPr lang="en-US" dirty="0" smtClean="0"/>
              <a:t> </a:t>
            </a:r>
            <a:r>
              <a:rPr lang="en-US" dirty="0" err="1" smtClean="0"/>
              <a:t>yeni</a:t>
            </a:r>
            <a:r>
              <a:rPr lang="en-US" dirty="0" smtClean="0"/>
              <a:t> </a:t>
            </a:r>
            <a:r>
              <a:rPr lang="en-US" dirty="0" err="1" smtClean="0"/>
              <a:t>bilgileri</a:t>
            </a:r>
            <a:r>
              <a:rPr lang="en-US" dirty="0" smtClean="0"/>
              <a:t> </a:t>
            </a:r>
            <a:r>
              <a:rPr lang="en-US" dirty="0" err="1" smtClean="0"/>
              <a:t>ve</a:t>
            </a:r>
            <a:endParaRPr lang="en-US" dirty="0" smtClean="0"/>
          </a:p>
          <a:p>
            <a:r>
              <a:rPr lang="en-US" dirty="0" err="1" smtClean="0"/>
              <a:t>bu</a:t>
            </a:r>
            <a:r>
              <a:rPr lang="en-US" dirty="0" smtClean="0"/>
              <a:t> </a:t>
            </a:r>
            <a:r>
              <a:rPr lang="en-US" dirty="0" err="1" smtClean="0"/>
              <a:t>bilgilerin</a:t>
            </a:r>
            <a:r>
              <a:rPr lang="en-US" dirty="0" smtClean="0"/>
              <a:t> </a:t>
            </a:r>
            <a:r>
              <a:rPr lang="en-US" dirty="0" err="1" smtClean="0"/>
              <a:t>düzenleniş</a:t>
            </a:r>
            <a:r>
              <a:rPr lang="en-US" dirty="0" smtClean="0"/>
              <a:t> </a:t>
            </a:r>
            <a:r>
              <a:rPr lang="en-US" dirty="0" err="1" smtClean="0"/>
              <a:t>şeklini</a:t>
            </a:r>
            <a:r>
              <a:rPr lang="en-US" dirty="0" smtClean="0"/>
              <a:t> </a:t>
            </a:r>
            <a:r>
              <a:rPr lang="en-US" dirty="0" err="1" smtClean="0"/>
              <a:t>metne</a:t>
            </a:r>
            <a:r>
              <a:rPr lang="en-US" dirty="0" smtClean="0"/>
              <a:t> </a:t>
            </a:r>
            <a:r>
              <a:rPr lang="en-US" dirty="0" err="1" smtClean="0"/>
              <a:t>sadık</a:t>
            </a:r>
            <a:r>
              <a:rPr lang="en-US" dirty="0" smtClean="0"/>
              <a:t> </a:t>
            </a:r>
            <a:r>
              <a:rPr lang="en-US" dirty="0" err="1" smtClean="0"/>
              <a:t>kalarak</a:t>
            </a:r>
            <a:r>
              <a:rPr lang="en-US" dirty="0" smtClean="0"/>
              <a:t> </a:t>
            </a:r>
            <a:r>
              <a:rPr lang="en-US" dirty="0" err="1" smtClean="0"/>
              <a:t>bir</a:t>
            </a:r>
            <a:r>
              <a:rPr lang="en-US" dirty="0" smtClean="0"/>
              <a:t> </a:t>
            </a:r>
            <a:r>
              <a:rPr lang="en-US" dirty="0" err="1" smtClean="0"/>
              <a:t>bütün</a:t>
            </a:r>
            <a:endParaRPr lang="en-US" dirty="0" smtClean="0"/>
          </a:p>
          <a:p>
            <a:r>
              <a:rPr lang="en-US" dirty="0" err="1" smtClean="0"/>
              <a:t>halinde</a:t>
            </a:r>
            <a:r>
              <a:rPr lang="en-US" dirty="0" smtClean="0"/>
              <a:t> </a:t>
            </a:r>
            <a:r>
              <a:rPr lang="en-US" dirty="0" err="1" smtClean="0"/>
              <a:t>kavramak</a:t>
            </a:r>
            <a:r>
              <a:rPr lang="en-US" dirty="0" smtClean="0"/>
              <a:t> </a:t>
            </a:r>
            <a:r>
              <a:rPr lang="en-US" dirty="0" err="1" smtClean="0"/>
              <a:t>demektir</a:t>
            </a:r>
            <a:r>
              <a:rPr lang="en-US" dirty="0" smtClean="0"/>
              <a:t>. </a:t>
            </a:r>
            <a:r>
              <a:rPr lang="en-US" dirty="0" err="1" smtClean="0"/>
              <a:t>Okurken</a:t>
            </a:r>
            <a:r>
              <a:rPr lang="en-US" dirty="0" smtClean="0"/>
              <a:t> </a:t>
            </a:r>
            <a:r>
              <a:rPr lang="en-US" dirty="0" err="1" smtClean="0"/>
              <a:t>kelimeleri</a:t>
            </a:r>
            <a:r>
              <a:rPr lang="en-US" dirty="0" smtClean="0"/>
              <a:t> </a:t>
            </a:r>
            <a:r>
              <a:rPr lang="en-US" dirty="0" err="1" smtClean="0"/>
              <a:t>ve</a:t>
            </a:r>
            <a:r>
              <a:rPr lang="en-US" dirty="0" smtClean="0"/>
              <a:t> </a:t>
            </a:r>
            <a:r>
              <a:rPr lang="en-US" dirty="0" err="1" smtClean="0"/>
              <a:t>cümleleri</a:t>
            </a:r>
            <a:endParaRPr lang="en-US" dirty="0" smtClean="0"/>
          </a:p>
          <a:p>
            <a:r>
              <a:rPr lang="en-US" dirty="0" err="1" smtClean="0"/>
              <a:t>anlamamız</a:t>
            </a:r>
            <a:r>
              <a:rPr lang="en-US" dirty="0" smtClean="0"/>
              <a:t>, </a:t>
            </a:r>
            <a:r>
              <a:rPr lang="en-US" dirty="0" err="1" smtClean="0"/>
              <a:t>metni</a:t>
            </a:r>
            <a:r>
              <a:rPr lang="en-US" dirty="0" smtClean="0"/>
              <a:t> </a:t>
            </a:r>
            <a:r>
              <a:rPr lang="en-US" dirty="0" err="1" smtClean="0"/>
              <a:t>anlamamız</a:t>
            </a:r>
            <a:r>
              <a:rPr lang="en-US" dirty="0" smtClean="0"/>
              <a:t> </a:t>
            </a:r>
            <a:r>
              <a:rPr lang="en-US" dirty="0" err="1" smtClean="0"/>
              <a:t>demek</a:t>
            </a:r>
            <a:r>
              <a:rPr lang="en-US" dirty="0" smtClean="0"/>
              <a:t> </a:t>
            </a:r>
            <a:r>
              <a:rPr lang="en-US" dirty="0" err="1" smtClean="0"/>
              <a:t>değildir</a:t>
            </a:r>
            <a:r>
              <a:rPr lang="en-US" dirty="0" smtClean="0"/>
              <a:t>. </a:t>
            </a:r>
            <a:r>
              <a:rPr lang="en-US" dirty="0" err="1" smtClean="0"/>
              <a:t>Metinde</a:t>
            </a:r>
            <a:r>
              <a:rPr lang="en-US" dirty="0" smtClean="0"/>
              <a:t> </a:t>
            </a:r>
            <a:r>
              <a:rPr lang="en-US" dirty="0" err="1" smtClean="0"/>
              <a:t>cümleler</a:t>
            </a:r>
            <a:r>
              <a:rPr lang="en-US" dirty="0" smtClean="0"/>
              <a:t>,</a:t>
            </a:r>
          </a:p>
          <a:p>
            <a:r>
              <a:rPr lang="en-US" dirty="0" err="1" smtClean="0"/>
              <a:t>tutarlı</a:t>
            </a:r>
            <a:r>
              <a:rPr lang="en-US" dirty="0" smtClean="0"/>
              <a:t> (</a:t>
            </a:r>
            <a:r>
              <a:rPr lang="en-US" dirty="0" err="1" smtClean="0"/>
              <a:t>cohérence</a:t>
            </a:r>
            <a:r>
              <a:rPr lang="en-US" dirty="0" smtClean="0"/>
              <a:t>) </a:t>
            </a:r>
            <a:r>
              <a:rPr lang="en-US" dirty="0" err="1" smtClean="0"/>
              <a:t>bir</a:t>
            </a:r>
            <a:r>
              <a:rPr lang="en-US" dirty="0" smtClean="0"/>
              <a:t> </a:t>
            </a:r>
            <a:r>
              <a:rPr lang="en-US" dirty="0" err="1" smtClean="0"/>
              <a:t>bütün</a:t>
            </a:r>
            <a:r>
              <a:rPr lang="en-US" dirty="0" smtClean="0"/>
              <a:t> </a:t>
            </a:r>
            <a:r>
              <a:rPr lang="en-US" dirty="0" err="1" smtClean="0"/>
              <a:t>oluşturur</a:t>
            </a:r>
            <a:r>
              <a:rPr lang="en-US" dirty="0" smtClean="0"/>
              <a:t> </a:t>
            </a:r>
            <a:r>
              <a:rPr lang="en-US" dirty="0" err="1" smtClean="0"/>
              <a:t>ve</a:t>
            </a:r>
            <a:r>
              <a:rPr lang="en-US" dirty="0" smtClean="0"/>
              <a:t> </a:t>
            </a:r>
            <a:r>
              <a:rPr lang="en-US" dirty="0" err="1" smtClean="0"/>
              <a:t>açık</a:t>
            </a:r>
            <a:r>
              <a:rPr lang="en-US" dirty="0" smtClean="0"/>
              <a:t> </a:t>
            </a:r>
            <a:r>
              <a:rPr lang="en-US" dirty="0" err="1" smtClean="0"/>
              <a:t>yahut</a:t>
            </a:r>
            <a:r>
              <a:rPr lang="en-US" dirty="0" smtClean="0"/>
              <a:t> </a:t>
            </a:r>
            <a:r>
              <a:rPr lang="en-US" dirty="0" err="1" smtClean="0"/>
              <a:t>kapalı</a:t>
            </a:r>
            <a:r>
              <a:rPr lang="en-US" dirty="0" smtClean="0"/>
              <a:t> </a:t>
            </a:r>
            <a:r>
              <a:rPr lang="en-US" dirty="0" err="1" smtClean="0"/>
              <a:t>bir</a:t>
            </a:r>
            <a:endParaRPr lang="en-US" dirty="0" smtClean="0"/>
          </a:p>
          <a:p>
            <a:r>
              <a:rPr lang="en-US" dirty="0" err="1" smtClean="0"/>
              <a:t>biçimde</a:t>
            </a:r>
            <a:r>
              <a:rPr lang="en-US" dirty="0" smtClean="0"/>
              <a:t> </a:t>
            </a:r>
            <a:r>
              <a:rPr lang="en-US" dirty="0" err="1" smtClean="0"/>
              <a:t>birbirlerine</a:t>
            </a:r>
            <a:r>
              <a:rPr lang="en-US" dirty="0" smtClean="0"/>
              <a:t> </a:t>
            </a:r>
            <a:r>
              <a:rPr lang="en-US" b="1" dirty="0" err="1" smtClean="0"/>
              <a:t>bağlaçlarla</a:t>
            </a:r>
            <a:r>
              <a:rPr lang="en-US" b="1" dirty="0" smtClean="0"/>
              <a:t> </a:t>
            </a:r>
            <a:r>
              <a:rPr lang="en-US" b="1" dirty="0" err="1" smtClean="0"/>
              <a:t>bağlanmıştır</a:t>
            </a:r>
            <a:r>
              <a:rPr lang="en-US" b="1" dirty="0" smtClean="0"/>
              <a:t>.</a:t>
            </a:r>
          </a:p>
          <a:p>
            <a:r>
              <a:rPr lang="en-US" b="1" dirty="0" smtClean="0"/>
              <a:t> </a:t>
            </a:r>
            <a:r>
              <a:rPr lang="en-US" b="1" dirty="0" err="1" smtClean="0"/>
              <a:t>Bir</a:t>
            </a:r>
            <a:r>
              <a:rPr lang="en-US" b="1" dirty="0" smtClean="0"/>
              <a:t> </a:t>
            </a:r>
            <a:r>
              <a:rPr lang="en-US" b="1" dirty="0" err="1" smtClean="0"/>
              <a:t>metni</a:t>
            </a:r>
            <a:r>
              <a:rPr lang="en-US" b="1" dirty="0" smtClean="0"/>
              <a:t> </a:t>
            </a:r>
            <a:r>
              <a:rPr lang="en-US" b="1" dirty="0" err="1" smtClean="0"/>
              <a:t>metin</a:t>
            </a:r>
            <a:r>
              <a:rPr lang="en-US" b="1" dirty="0" smtClean="0"/>
              <a:t> </a:t>
            </a:r>
            <a:r>
              <a:rPr lang="en-US" dirty="0" err="1" smtClean="0"/>
              <a:t>yapan</a:t>
            </a:r>
            <a:r>
              <a:rPr lang="en-US" dirty="0" smtClean="0"/>
              <a:t> </a:t>
            </a:r>
            <a:r>
              <a:rPr lang="en-US" dirty="0" err="1" smtClean="0"/>
              <a:t>verilen</a:t>
            </a:r>
            <a:r>
              <a:rPr lang="en-US" dirty="0" smtClean="0"/>
              <a:t> </a:t>
            </a:r>
            <a:r>
              <a:rPr lang="en-US" dirty="0" err="1" smtClean="0"/>
              <a:t>bilgiler</a:t>
            </a:r>
            <a:r>
              <a:rPr lang="en-US" dirty="0" smtClean="0"/>
              <a:t> </a:t>
            </a:r>
            <a:r>
              <a:rPr lang="en-US" dirty="0" err="1" smtClean="0"/>
              <a:t>değil</a:t>
            </a:r>
            <a:r>
              <a:rPr lang="en-US" dirty="0" smtClean="0"/>
              <a:t>, </a:t>
            </a:r>
            <a:r>
              <a:rPr lang="en-US" dirty="0" err="1" smtClean="0"/>
              <a:t>bu</a:t>
            </a:r>
            <a:r>
              <a:rPr lang="en-US" dirty="0" smtClean="0"/>
              <a:t> </a:t>
            </a:r>
            <a:r>
              <a:rPr lang="en-US" dirty="0" err="1" smtClean="0"/>
              <a:t>bilgiler</a:t>
            </a:r>
            <a:r>
              <a:rPr lang="en-US" dirty="0" smtClean="0"/>
              <a:t> </a:t>
            </a:r>
            <a:r>
              <a:rPr lang="en-US" dirty="0" err="1" smtClean="0"/>
              <a:t>arasında</a:t>
            </a:r>
            <a:r>
              <a:rPr lang="en-US" dirty="0" smtClean="0"/>
              <a:t> </a:t>
            </a:r>
            <a:r>
              <a:rPr lang="en-US" dirty="0" err="1" smtClean="0"/>
              <a:t>kurulan</a:t>
            </a:r>
            <a:r>
              <a:rPr lang="en-US" dirty="0" smtClean="0"/>
              <a:t> </a:t>
            </a:r>
            <a:r>
              <a:rPr lang="en-US" dirty="0" err="1" smtClean="0"/>
              <a:t>bağlardır</a:t>
            </a:r>
            <a:r>
              <a:rPr lang="en-US" dirty="0" smtClean="0"/>
              <a:t>.</a:t>
            </a:r>
          </a:p>
          <a:p>
            <a:r>
              <a:rPr lang="en-US" dirty="0" err="1" smtClean="0"/>
              <a:t>Bir</a:t>
            </a:r>
            <a:r>
              <a:rPr lang="en-US" dirty="0" smtClean="0"/>
              <a:t> </a:t>
            </a:r>
            <a:r>
              <a:rPr lang="en-US" dirty="0" err="1" smtClean="0"/>
              <a:t>telefon</a:t>
            </a:r>
            <a:r>
              <a:rPr lang="en-US" dirty="0" smtClean="0"/>
              <a:t> </a:t>
            </a:r>
            <a:r>
              <a:rPr lang="en-US" dirty="0" err="1" smtClean="0"/>
              <a:t>rehberi</a:t>
            </a:r>
            <a:r>
              <a:rPr lang="en-US" dirty="0" smtClean="0"/>
              <a:t> </a:t>
            </a:r>
            <a:r>
              <a:rPr lang="en-US" dirty="0" err="1" smtClean="0"/>
              <a:t>bundan</a:t>
            </a:r>
            <a:r>
              <a:rPr lang="en-US" dirty="0" smtClean="0"/>
              <a:t> </a:t>
            </a:r>
            <a:r>
              <a:rPr lang="en-US" dirty="0" err="1" smtClean="0"/>
              <a:t>dolayı</a:t>
            </a:r>
            <a:r>
              <a:rPr lang="en-US" dirty="0" smtClean="0"/>
              <a:t> </a:t>
            </a:r>
            <a:r>
              <a:rPr lang="en-US" dirty="0" err="1" smtClean="0"/>
              <a:t>bir</a:t>
            </a:r>
            <a:r>
              <a:rPr lang="en-US" dirty="0" smtClean="0"/>
              <a:t> </a:t>
            </a:r>
            <a:r>
              <a:rPr lang="en-US" dirty="0" err="1" smtClean="0"/>
              <a:t>metin</a:t>
            </a:r>
            <a:r>
              <a:rPr lang="en-US" dirty="0" smtClean="0"/>
              <a:t> </a:t>
            </a:r>
            <a:r>
              <a:rPr lang="en-US" dirty="0" err="1" smtClean="0"/>
              <a:t>değildir</a:t>
            </a:r>
            <a:r>
              <a:rPr lang="en-US" dirty="0" smtClean="0"/>
              <a:t>. </a:t>
            </a:r>
            <a:r>
              <a:rPr lang="en-US" dirty="0" err="1" smtClean="0"/>
              <a:t>Bir</a:t>
            </a:r>
            <a:r>
              <a:rPr lang="en-US" dirty="0" smtClean="0"/>
              <a:t> </a:t>
            </a:r>
            <a:r>
              <a:rPr lang="en-US" dirty="0" err="1" smtClean="0"/>
              <a:t>metni</a:t>
            </a:r>
            <a:endParaRPr lang="en-US" dirty="0" smtClean="0"/>
          </a:p>
          <a:p>
            <a:r>
              <a:rPr lang="en-US" dirty="0" err="1" smtClean="0"/>
              <a:t>anlamak</a:t>
            </a:r>
            <a:r>
              <a:rPr lang="en-US" dirty="0" smtClean="0"/>
              <a:t>, </a:t>
            </a:r>
            <a:r>
              <a:rPr lang="en-US" dirty="0" err="1" smtClean="0"/>
              <a:t>öncelikle</a:t>
            </a:r>
            <a:r>
              <a:rPr lang="en-US" dirty="0" smtClean="0"/>
              <a:t> </a:t>
            </a:r>
            <a:r>
              <a:rPr lang="en-US" dirty="0" err="1" smtClean="0"/>
              <a:t>bu</a:t>
            </a:r>
            <a:r>
              <a:rPr lang="en-US" dirty="0" smtClean="0"/>
              <a:t> </a:t>
            </a:r>
            <a:r>
              <a:rPr lang="en-US" b="1" dirty="0" err="1" smtClean="0"/>
              <a:t>bağları</a:t>
            </a:r>
            <a:r>
              <a:rPr lang="en-US" b="1" dirty="0" smtClean="0"/>
              <a:t> </a:t>
            </a:r>
            <a:r>
              <a:rPr lang="en-US" b="1" dirty="0" err="1" smtClean="0"/>
              <a:t>kavramaktır</a:t>
            </a:r>
            <a:r>
              <a:rPr lang="en-US" b="1" dirty="0" smtClean="0"/>
              <a:t>. </a:t>
            </a:r>
            <a:r>
              <a:rPr lang="en-US" b="1" dirty="0" err="1" smtClean="0"/>
              <a:t>İyi</a:t>
            </a:r>
            <a:r>
              <a:rPr lang="en-US" b="1" dirty="0" smtClean="0"/>
              <a:t> </a:t>
            </a:r>
            <a:r>
              <a:rPr lang="en-US" b="1" dirty="0" err="1" smtClean="0"/>
              <a:t>bir</a:t>
            </a:r>
            <a:r>
              <a:rPr lang="en-US" b="1" dirty="0" smtClean="0"/>
              <a:t> </a:t>
            </a:r>
            <a:r>
              <a:rPr lang="en-US" b="1" dirty="0" err="1" smtClean="0"/>
              <a:t>okuma</a:t>
            </a:r>
            <a:r>
              <a:rPr lang="en-US" b="1" dirty="0" smtClean="0"/>
              <a:t>, </a:t>
            </a:r>
            <a:r>
              <a:rPr lang="en-US" b="1" dirty="0" err="1" smtClean="0"/>
              <a:t>bu</a:t>
            </a:r>
            <a:endParaRPr lang="en-US" b="1" dirty="0" smtClean="0"/>
          </a:p>
          <a:p>
            <a:r>
              <a:rPr lang="en-US" dirty="0" err="1" smtClean="0"/>
              <a:t>ilişkilerin</a:t>
            </a:r>
            <a:r>
              <a:rPr lang="en-US" dirty="0" smtClean="0"/>
              <a:t> </a:t>
            </a:r>
            <a:r>
              <a:rPr lang="en-US" dirty="0" err="1" smtClean="0"/>
              <a:t>doğru</a:t>
            </a:r>
            <a:r>
              <a:rPr lang="en-US" dirty="0" smtClean="0"/>
              <a:t> </a:t>
            </a:r>
            <a:r>
              <a:rPr lang="en-US" dirty="0" err="1" smtClean="0"/>
              <a:t>ve</a:t>
            </a:r>
            <a:r>
              <a:rPr lang="en-US" dirty="0" smtClean="0"/>
              <a:t> </a:t>
            </a:r>
            <a:r>
              <a:rPr lang="en-US" dirty="0" err="1" smtClean="0"/>
              <a:t>eksiksiz</a:t>
            </a:r>
            <a:r>
              <a:rPr lang="en-US" dirty="0" smtClean="0"/>
              <a:t> </a:t>
            </a:r>
            <a:r>
              <a:rPr lang="en-US" dirty="0" err="1" smtClean="0"/>
              <a:t>bir</a:t>
            </a:r>
            <a:r>
              <a:rPr lang="en-US" dirty="0" smtClean="0"/>
              <a:t> </a:t>
            </a:r>
            <a:r>
              <a:rPr lang="en-US" dirty="0" err="1" smtClean="0"/>
              <a:t>şekilde</a:t>
            </a:r>
            <a:r>
              <a:rPr lang="en-US" dirty="0" smtClean="0"/>
              <a:t> </a:t>
            </a:r>
            <a:r>
              <a:rPr lang="en-US" dirty="0" err="1" smtClean="0"/>
              <a:t>anlaşılması</a:t>
            </a:r>
            <a:r>
              <a:rPr lang="en-US" dirty="0" smtClean="0"/>
              <a:t> </a:t>
            </a:r>
            <a:r>
              <a:rPr lang="en-US" dirty="0" err="1" smtClean="0"/>
              <a:t>anlamına</a:t>
            </a:r>
            <a:r>
              <a:rPr lang="en-US" dirty="0" smtClean="0"/>
              <a:t> </a:t>
            </a:r>
            <a:r>
              <a:rPr lang="en-US" dirty="0" err="1" smtClean="0"/>
              <a:t>gelir</a:t>
            </a:r>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Özel 1">
      <a:dk1>
        <a:srgbClr val="262626"/>
      </a:dk1>
      <a:lt1>
        <a:srgbClr val="FDF0D7"/>
      </a:lt1>
      <a:dk2>
        <a:srgbClr val="B13F9A"/>
      </a:dk2>
      <a:lt2>
        <a:srgbClr val="F4E7ED"/>
      </a:lt2>
      <a:accent1>
        <a:srgbClr val="842F73"/>
      </a:accent1>
      <a:accent2>
        <a:srgbClr val="AC66BB"/>
      </a:accent2>
      <a:accent3>
        <a:srgbClr val="F0D7EB"/>
      </a:accent3>
      <a:accent4>
        <a:srgbClr val="F9B639"/>
      </a:accent4>
      <a:accent5>
        <a:srgbClr val="CF6DA4"/>
      </a:accent5>
      <a:accent6>
        <a:srgbClr val="FA8D3D"/>
      </a:accent6>
      <a:hlink>
        <a:srgbClr val="FFDE66"/>
      </a:hlink>
      <a:folHlink>
        <a:srgbClr val="D490C5"/>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3510</TotalTime>
  <Words>270</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Akış</vt:lpstr>
      <vt:lpstr>ELEŞTİRİ</vt:lpstr>
      <vt:lpstr>Edebî metinlerin aksine bilgi veren metinlerde, bilimsel metinlerde dil, sanatsız kullanılır, amaç, bilgi akışını sağlamaktır. Okuyucuların bu iki tip metnin özelliklerini bilmesi ve onları farklı biçimde değerlendirmesi gerekir. Bilgi veren metinler, edebî metinlerden şu özellikleriyle ayrılır:</vt:lpstr>
      <vt:lpstr>Edebî bir metni analiz ederken şu basit ayırımdan yola çıkabilirsiniz:</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ELEŞTİRİ</dc:title>
  <dc:creator>hp</dc:creator>
  <cp:lastModifiedBy>acer</cp:lastModifiedBy>
  <cp:revision>23</cp:revision>
  <dcterms:created xsi:type="dcterms:W3CDTF">2014-04-03T06:45:41Z</dcterms:created>
  <dcterms:modified xsi:type="dcterms:W3CDTF">2020-10-06T18:42:17Z</dcterms:modified>
</cp:coreProperties>
</file>