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3" r:id="rId2"/>
    <p:sldId id="274" r:id="rId3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128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ar-SA" b="1" dirty="0" smtClean="0"/>
              <a:t>زیاده‌ڕۆیی نییه‌ گه‌ر بڵیم پاش ڕاگه‌یاندنی مه‌له‌کیه‌تی کوردستان له‌لایه‌ن مه‌لیک مه‌حموده‌وه‌ و دامه‌زراندنی کۆماری کوردستان له‌لایه‌ن پێشه‌وا قازی موحه‌مه‌ده‌وه‌ و ڕاپه‌ڕینه‌که‌ی کوردی باشور، گه‌وره‌ترین و پیرۆزترین هه‌نگاو و کاری سیاسی کورد له‌ مێژووی نوێدا هه‌نگاوه‌کانن بۆ سازدانی کۆنگره‌یه‌کی نه‌ته‌وه‌یی کوردی که‌ تیایدا ته‌نها زمانی نه‌ته‌وه‌یی بئاخڤێت و ئه‌و زمانه‌ نه‌ته‌وییه‌ش ببێته‌ پره‌نسیپی سه‌ره‌کی بۆ ئه‌و گوتاره‌ نه‌ته‌وه‌ییه‌ی نه‌وه‌ له‌ دوای نه‌وه خه‌ونیان پێوه‌ بینیوه‌ و خه‌ونیشی پێوه‌ ده‌بینن. 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rtl="1"/>
            <a:r>
              <a:rPr lang="ar-SA" b="1" dirty="0" smtClean="0"/>
              <a:t>له‌م چه‌ند دێڕه‌دا نامه‌وێت بچمه‌وه‌ سه‌ر هه‌وڵه‌ له‌ مێژینه‌کانی بۆ کۆنگره‌ی نه‌ته‌وه‌یی دراون ، هێنده‌ی ئه‌وه‌ی ده‌خوازم قسه‌ له‌سه‌ر ئه‌م کۆنگره‌ نه‌ته‌وه‌ییه‌ی ئێستا بکه‌م که‌ پێشتر بڕیار بوو ڕۆژی 24 ی مانگی هه‌شت بکرێت و دواتر یه‌که‌م دواخستنی ڕاگه‌یه‌ندرا و ئێستا ڕۆژی 15 ی مانگی نۆ دیارکراوه‌ که‌ یه‌که‌م ڕۆژی ئه‌و گردبوونه‌وه‌ نه‌ته‌وه‌ییه‌ بێت. هیوادارم جارێکی تریش دوانه‌خرێت.</a:t>
            </a:r>
            <a:endParaRPr lang="en-US" dirty="0" smtClean="0"/>
          </a:p>
          <a:p>
            <a:r>
              <a:rPr lang="ar-SA" b="1" dirty="0" smtClean="0"/>
              <a:t>یه‌که‌م سه‌رنجم له‌سه‌ر ئه‌م کۆنگره‌یه‌ ئه‌وه‌یه‌ لیژنه‌ی ئاماده‌کاری ته‌نها له‌ نوێنه‌رانی حیزبه‌ ناکۆکه‌کانی کوردستان پێکهات. به‌ دڵنیاییه‌وه‌ هیچ یه‌کێک له‌ حیزبه‌ کوردستانیه‌کان ناتوانێت ببێته‌ نوێنه‌ری کۆمه‌ڵگای کوردی له‌ ڕۆژئاوا و باکور و ڕۆژهه‌ڵات و باشوریش، ئه‌مه‌ بێ له‌وه‌ی گه‌ر هه‌موو لایه‌نه‌ سیاسیه‌کانیش پێکڕا وه‌ربگرین و وه‌ک یه‌ک یه‌که‌ی سیاسی سه‌یر بکرێن هێشتاش ناتوانرێت بگوترێت نوێنه‌رایه‌تی کورد ده‌که‌ن له‌ ڕۆژهه‌ڵاتی ناوه‌ڕاستدا.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2574</TotalTime>
  <Words>193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Birinci Ders</dc:title>
  <dc:creator>Shireen</dc:creator>
  <cp:lastModifiedBy>acer</cp:lastModifiedBy>
  <cp:revision>37</cp:revision>
  <dcterms:created xsi:type="dcterms:W3CDTF">2006-08-16T00:00:00Z</dcterms:created>
  <dcterms:modified xsi:type="dcterms:W3CDTF">2020-10-06T17:39:51Z</dcterms:modified>
</cp:coreProperties>
</file>