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75" r:id="rId2"/>
    <p:sldId id="276" r:id="rId3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128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r" rtl="1"/>
            <a:r>
              <a:rPr lang="ar-SA" b="1" dirty="0" smtClean="0"/>
              <a:t>پێویست بوو له‌ قۆناغه‌ هه‌ره‌ به‌راییه‌کانی ئاماده‌کاری بۆ ئه‌م کۆنگره‌یه‌ ڕوناکبیران و خه‌ڵکانی ئه‌کادیمیستی ئاماده‌ییان هه‌بووایه‌ و به‌شدار بوونایه‌ له‌ هه‌رهیچ نه‌بێت دانانی به‌رنامه‌ی کاری کۆنگره‌که‌دا.</a:t>
            </a:r>
            <a:endParaRPr lang="en-US" dirty="0" smtClean="0"/>
          </a:p>
          <a:p>
            <a:pPr algn="r" rtl="1"/>
            <a:r>
              <a:rPr lang="ar-SA" b="1" dirty="0" smtClean="0"/>
              <a:t>به‌پێی ئه‌و ڕاگه‌یاندنانه‌ی ئه‌ندامانی لیژنه‌ی ئاماده‌کاریی کۆنگره بۆ میدیاکان ده‌یده‌ن ئه‌رکی سه‌ره‌کی ئه‌م کۆنگره‌یه‌ هێنانه‌ ئارای گوتاری نه‌ته‌وه‌یی کورده‌ . به‌ڵام ئه‌وه‌ی ئاماده‌یی نییه‌ له‌ کۆنگره‌دا پڕۆژه‌ نه‌ته‌وه‌ییه‌کانه‌، یانی هیچ پڕۆژه‌یه‌ک تایبه‌ت به‌ گوتاری نه‌ته‌وه‌یی ئاماده‌ نییه‌ تا ببنه‌ بابه‌ت بۆ وتووێژکردنی نوێنه‌رانی ئاماده‌ی ئه‌و کۆنگره‌یه‌ و بڕیاردان له‌ سه‌ری. </a:t>
            </a:r>
            <a:endParaRPr lang="en-US" dirty="0" smtClean="0"/>
          </a:p>
          <a:p>
            <a:pPr algn="r" rtl="1"/>
            <a:r>
              <a:rPr lang="ar-SA" b="1" dirty="0" smtClean="0"/>
              <a:t>هه‌ربۆیه‌ لێره‌وه‌ به‌ دووری نازانم هێنده‌ی ئه‌وه‌ی دروشمی باق و بریقه‌داری حیزبه‌ سیاسیه‌کان ئاماده‌ییان ده‌بێت، هێنده‌ زمانی نه‌ته‌وه‌یی ئاماده‌یی نابێت که‌ ده‌بوایه‌ پێشوه‌خت لایه‌نه‌ سیاسیه‌کانی کوردستان و ڕوناکبیرانی نه‌ته‌وه‌ییمان پڕۆژه‌ی تایبه‌تیان بۆ ئه‌م کۆنگره‌یه‌ ئاماده‌ بکردایه‌ تا بخرانایه‌ته‌ به‌رده‌ست ئه‌ندامانی کۆنگره‌ بۆ تاووتوێکردن. </a:t>
            </a:r>
            <a:endParaRPr lang="en-US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له بيناوى كرؤنؤلوزيايه كى ريك و بيك بؤ شارى هه ولير</a:t>
            </a:r>
            <a:br>
              <a:rPr lang="ar-IQ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r">
              <a:buNone/>
            </a:pPr>
            <a:endParaRPr lang="en-US" dirty="0" smtClean="0"/>
          </a:p>
          <a:p>
            <a:pPr algn="r" rtl="1"/>
            <a:r>
              <a:rPr lang="ar-IQ" dirty="0" smtClean="0"/>
              <a:t>د.عه بدوللا حه داد</a:t>
            </a:r>
          </a:p>
          <a:p>
            <a:pPr algn="r" rtl="1"/>
            <a:r>
              <a:rPr lang="ar-IQ" dirty="0" smtClean="0"/>
              <a:t>دكتؤرا له زانكؤى سؤربؤن - باريس</a:t>
            </a:r>
          </a:p>
          <a:p>
            <a:pPr algn="r" rtl="1"/>
            <a:r>
              <a:rPr lang="ar-IQ" dirty="0" smtClean="0"/>
              <a:t>راستيه كى به لكه نه ويسته كه شارى هه ولير ،كؤنترين شاره له جيهانا كه بؤ ماوه ى بتر له شه ش هه زار سال به زيندوويى ماوه ته وه..هه ميشه مه لبه ندى شارستانيه ت بووه .. دواى شه رى كه وكه ميللا(331بيشى له دايك بوونى حه زره تى عيسا)هه ولير له سه ر ئاستيكى جيهانى به رز ناوبانكى ده ركرد.</a:t>
            </a:r>
          </a:p>
          <a:p>
            <a:pPr algn="r" rtl="1"/>
            <a:r>
              <a:rPr lang="ar-IQ" dirty="0" smtClean="0"/>
              <a:t>مانه وه ى هه ولير به ئاوه دانى له و ماوه دوور و دريزه ى شارستنيه تى مرؤفايه تى ، سه رباره ى ئه و هه موو هيرش و داكيركردنه له لايه ن ده يان هيزو ده وله تى جياجياوه ، تا ئه مرؤش مايه ى سه رسوورمانى هه موو ئه و كه سانه ن كه له نووسينه كه ياندا باسيان كردووه .. ئه كه ر جى يه كى له و هؤيانه ئه وه بووه كه ئاوى زيرزه ويه كه ى ئاويكى سازكاره ، به لام نووسه ريكى ئه وروبى ده لى:نهينى مانه وه ى ئه م شابه  ره ديرينه ده كه ريته وه بؤ به زه يى و ره حمه تى به روه ردكار.. جونكه زؤربه ى هه ره زؤرى ئه و شارانه ى كه به ر له هه زاران سال هاوجه رخى هه ولير بوون ، له سه ر ليوارى زى ورووباره كانيشدا دروست كرابوون ، له ناوجون وخابوور كران ، كه جى هه ولير وه كو قه لاته سه ركه شه كه ى به سه ربه رزى مايه وه،له ناو نه جوو..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2574</TotalTime>
  <Words>309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Module</vt:lpstr>
      <vt:lpstr>PowerPoint Presentation</vt:lpstr>
      <vt:lpstr>له بيناوى كرؤنؤلوزيايه كى ريك و بيك بؤ شارى هه ولير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Birinci Ders</dc:title>
  <dc:creator>Shireen</dc:creator>
  <cp:lastModifiedBy>acer</cp:lastModifiedBy>
  <cp:revision>37</cp:revision>
  <dcterms:created xsi:type="dcterms:W3CDTF">2006-08-16T00:00:00Z</dcterms:created>
  <dcterms:modified xsi:type="dcterms:W3CDTF">2020-10-06T17:40:52Z</dcterms:modified>
</cp:coreProperties>
</file>