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0" r:id="rId2"/>
    <p:sldId id="281" r:id="rId3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2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>
                <a:cs typeface="Ali_K_Alwand" pitchFamily="2" charset="-78"/>
              </a:rPr>
              <a:t>كوردناسى طشتى : هةموو نوسراو و تويَذينةوة زانستيةكان دةطريَتةوة كة لة سةر هةموو لايةنةكانى</a:t>
            </a:r>
          </a:p>
          <a:p>
            <a:pPr algn="r">
              <a:buNone/>
            </a:pPr>
            <a:r>
              <a:rPr lang="ar-IQ" dirty="0" smtClean="0">
                <a:cs typeface="Ali_K_Alwand" pitchFamily="2" charset="-78"/>
              </a:rPr>
              <a:t>ذيانى كورد وةك ) زمان , ئةدة ب , جوطرافيا ، ميَذوو , ئاين و كلتور و...هتد( نوسراو ة و</a:t>
            </a:r>
          </a:p>
          <a:p>
            <a:pPr algn="r"/>
            <a:r>
              <a:rPr lang="ar-IQ" dirty="0" smtClean="0">
                <a:cs typeface="Ali_K_Alwand" pitchFamily="2" charset="-78"/>
              </a:rPr>
              <a:t>بلاَوكراوةتةوة بة ئامانج ى ناساندن ى كورد .</a:t>
            </a:r>
          </a:p>
          <a:p>
            <a:pPr algn="r"/>
            <a:r>
              <a:rPr lang="ar-IQ" dirty="0" smtClean="0">
                <a:cs typeface="Ali_K_Alwand" pitchFamily="2" charset="-78"/>
              </a:rPr>
              <a:t>طرنطى ئة م كوَرسة لة طرتنةبةرى رِيَطا ى زانست ى بوَ ليَكوَلَينةوة لة كورد وة ك نةتةو ة و خاكى</a:t>
            </a:r>
          </a:p>
          <a:p>
            <a:pPr algn="r"/>
            <a:r>
              <a:rPr lang="ar-IQ" dirty="0" smtClean="0">
                <a:cs typeface="Ali_K_Alwand" pitchFamily="2" charset="-78"/>
              </a:rPr>
              <a:t>كوردستان وةك ولاَ ت دةردةكةويَت، ب ة ئامانج ى ناساندنى كورد وة ك يةكيَك لة نةتةوةكانى دونيا كة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ar-IQ" dirty="0" smtClean="0">
                <a:cs typeface="Ali_K_Alwand" pitchFamily="2" charset="-78"/>
              </a:rPr>
              <a:t>خاوةنى خةسلَةت و تايبةتمةندى نةتةوايةتى خوَيةتى و جياوازة لة نةتةوةكانى تر لة رِووى نةذاد و زمان</a:t>
            </a:r>
          </a:p>
          <a:p>
            <a:pPr algn="r"/>
            <a:r>
              <a:rPr lang="ar-IQ" dirty="0" smtClean="0">
                <a:cs typeface="Ali_K_Alwand" pitchFamily="2" charset="-78"/>
              </a:rPr>
              <a:t>و كلتور و نةريتةوة، كة مةرجيَكى سةرةكية هةموو تاكيَكى كورد زانيارى رِاست و ثوخت لةسةر ئةم</a:t>
            </a:r>
          </a:p>
          <a:p>
            <a:pPr algn="r"/>
            <a:r>
              <a:rPr lang="ar-IQ" dirty="0" smtClean="0">
                <a:cs typeface="Ali_K_Alwand" pitchFamily="2" charset="-78"/>
              </a:rPr>
              <a:t>بابةتة بزانيَت بة ئامانجى طريَدانى تاكى كورد بة نةتةوة و خاكى خوَى كة تايبتة بة خوَى و جياوازة لة</a:t>
            </a:r>
          </a:p>
          <a:p>
            <a:pPr algn="r"/>
            <a:r>
              <a:rPr lang="ar-IQ" dirty="0" smtClean="0">
                <a:cs typeface="Ali_K_Alwand" pitchFamily="2" charset="-78"/>
              </a:rPr>
              <a:t>هةموو نةتةوةكانى تر.هةر ئةمةش واى كردووة كة ئةم بابةتة جياواز لة هةر بابةتيَكى تر بة ثيَويستيةكى</a:t>
            </a:r>
          </a:p>
          <a:p>
            <a:pPr algn="r"/>
            <a:r>
              <a:rPr lang="ar-IQ" dirty="0" smtClean="0">
                <a:cs typeface="Ali_K_Alwand" pitchFamily="2" charset="-78"/>
              </a:rPr>
              <a:t>طرنطى هةميشةى دابنري و لة هةموو كوَليذ و بةشة جياجيا كانى زانكوَكانى هةريَمى كوردستان</a:t>
            </a:r>
          </a:p>
          <a:p>
            <a:pPr algn="r"/>
            <a:r>
              <a:rPr lang="ar-IQ" dirty="0" smtClean="0">
                <a:cs typeface="Ali_K_Alwand" pitchFamily="2" charset="-78"/>
              </a:rPr>
              <a:t>بخويَندريَت</a:t>
            </a:r>
            <a:r>
              <a:rPr lang="ar-IQ" dirty="0" smtClean="0"/>
              <a:t> 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2574</TotalTime>
  <Words>168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acer</cp:lastModifiedBy>
  <cp:revision>37</cp:revision>
  <dcterms:created xsi:type="dcterms:W3CDTF">2006-08-16T00:00:00Z</dcterms:created>
  <dcterms:modified xsi:type="dcterms:W3CDTF">2020-10-06T17:43:57Z</dcterms:modified>
</cp:coreProperties>
</file>