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60" d="100"/>
          <a:sy n="60" d="100"/>
        </p:scale>
        <p:origin x="-1080" y="3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10/6/2020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10/6/2020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r" rtl="1"/>
            <a:r>
              <a:rPr lang="ar-SA" dirty="0" smtClean="0">
                <a:cs typeface="Ali_K_Samik" pitchFamily="2" charset="-78"/>
              </a:rPr>
              <a:t>، يان ذينطةي ئةو شارستانييةتة,  لةوانةش ( </a:t>
            </a:r>
            <a:r>
              <a:rPr lang="en-US" dirty="0" smtClean="0">
                <a:cs typeface="Ali_K_Samik" pitchFamily="2" charset="-78"/>
              </a:rPr>
              <a:t>F..</a:t>
            </a:r>
            <a:r>
              <a:rPr lang="en-US" dirty="0" err="1" smtClean="0">
                <a:cs typeface="Ali_K_Samik" pitchFamily="2" charset="-78"/>
              </a:rPr>
              <a:t>Ratzel</a:t>
            </a:r>
            <a:r>
              <a:rPr lang="ar-SA" dirty="0" smtClean="0">
                <a:cs typeface="Ali_K_Samik" pitchFamily="2" charset="-78"/>
              </a:rPr>
              <a:t> ) لة ئةلَمانيا و خانمي جوطرافيا ناسي ئةمةريكاي (</a:t>
            </a:r>
            <a:r>
              <a:rPr lang="en-US" dirty="0" err="1" smtClean="0">
                <a:cs typeface="Ali_K_Samik" pitchFamily="2" charset="-78"/>
              </a:rPr>
              <a:t>Sempl</a:t>
            </a:r>
            <a:r>
              <a:rPr lang="en-US" dirty="0" smtClean="0">
                <a:cs typeface="Ali_K_Samik" pitchFamily="2" charset="-78"/>
              </a:rPr>
              <a:t> E.S</a:t>
            </a:r>
            <a:r>
              <a:rPr lang="ar-SA" dirty="0" smtClean="0">
                <a:cs typeface="Ali_K_Samik" pitchFamily="2" charset="-78"/>
              </a:rPr>
              <a:t>.) زياتر لة هةر جوطرافيناسيَكي تر طرنطي بة سروشت و ذينطة ئةدةن و بايةخيَكي كةم بؤ مرؤظ دائةنيَن لة دروستبووني هةر شارستانييةتيَكدا . هةر لةو سةردةمةيشدا تــا نيوةي يةكةمي سةدةي بيستةم ئةتوانين ئاماذة بؤ (</a:t>
            </a:r>
            <a:r>
              <a:rPr lang="en-US" dirty="0" err="1" smtClean="0">
                <a:cs typeface="Ali_K_Samik" pitchFamily="2" charset="-78"/>
              </a:rPr>
              <a:t>E.Huntington</a:t>
            </a:r>
            <a:r>
              <a:rPr lang="en-US" dirty="0" smtClean="0">
                <a:cs typeface="Ali_K_Samik" pitchFamily="2" charset="-78"/>
              </a:rPr>
              <a:t>) (1876-1947</a:t>
            </a:r>
            <a:r>
              <a:rPr lang="ar-SA" dirty="0" smtClean="0">
                <a:cs typeface="Ali_K_Samik" pitchFamily="2" charset="-78"/>
              </a:rPr>
              <a:t> ) بكةين كة لة نووسينةكانيدا زياتر باس لةكاريطةريي ئاوو هةوا دةكات .لةسةدةي بيستةميشدا ميَذوونووسي بةريتاني (</a:t>
            </a:r>
            <a:r>
              <a:rPr lang="en-US" dirty="0" err="1" smtClean="0">
                <a:cs typeface="Ali_K_Samik" pitchFamily="2" charset="-78"/>
              </a:rPr>
              <a:t>A.Tognbee</a:t>
            </a:r>
            <a:r>
              <a:rPr lang="en-US" dirty="0" smtClean="0">
                <a:cs typeface="Ali_K_Samik" pitchFamily="2" charset="-78"/>
              </a:rPr>
              <a:t>) (1975-1889</a:t>
            </a:r>
            <a:r>
              <a:rPr lang="ar-SA" dirty="0" smtClean="0">
                <a:cs typeface="Ali_K_Samik" pitchFamily="2" charset="-78"/>
              </a:rPr>
              <a:t> ) ، لة كتيَبة بةناوبانطةكةيدا بة ناوي (</a:t>
            </a:r>
            <a:r>
              <a:rPr lang="en-US" dirty="0" err="1" smtClean="0">
                <a:cs typeface="Ali_K_Samik" pitchFamily="2" charset="-78"/>
              </a:rPr>
              <a:t>A.stwdg</a:t>
            </a:r>
            <a:r>
              <a:rPr lang="en-US" dirty="0" smtClean="0">
                <a:cs typeface="Ali_K_Samik" pitchFamily="2" charset="-78"/>
              </a:rPr>
              <a:t> on </a:t>
            </a:r>
            <a:r>
              <a:rPr lang="en-US" dirty="0" err="1" smtClean="0">
                <a:cs typeface="Ali_K_Samik" pitchFamily="2" charset="-78"/>
              </a:rPr>
              <a:t>Historg</a:t>
            </a:r>
            <a:r>
              <a:rPr lang="ar-SA" dirty="0" smtClean="0">
                <a:cs typeface="Ali_K_Samik" pitchFamily="2" charset="-78"/>
              </a:rPr>
              <a:t>) بة شيَوةيةكي تر باس لة كاريطةرييذينطة لة سةر شارستانييةتة جياوازةكان ئةكات و بايةخيَكي زؤريش بؤ فاكتةري سروشت شياوة . رِوونكردنةوةي ئاستي رِاست و دروستيي ئةم ديد و بؤضوونانة و طونجاندنيان لة طةلَ نويَترين رِاو بؤضوونة زانستييةكاني ئةمرِؤدا ، ئةركيَكة ناكةويَتة ئةستؤي ئةم ضةند ديَرِة ، ئةوةي كة مةبةستي سةرةكيي ئةم ضةند ديَرِةية ، ئةوةية كةبة كورتي و بةشيَوةيةكي سادة كاريطةريي بارودؤخي جوطرافياي سروشتي ناوضةي هةورامان لة سةر هةندي لايةني سيستمي ئابووري ، سياسي وكؤمةلاَيةتيي ناوضةكة رِوونبكاتةوة</a:t>
            </a: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rtl="1"/>
            <a:r>
              <a:rPr lang="ar-SA" b="1" dirty="0" smtClean="0"/>
              <a:t>له‌م چه‌ند دێڕه‌دا نامه‌وێت بچمه‌وه‌ سه‌ر هه‌وڵه‌ له‌ مێژینه‌کانی بۆ کۆنگره‌ی نه‌ته‌وه‌یی دراون ، هێنده‌ی ئه‌وه‌ی ده‌خوازم قسه‌ له‌سه‌ر ئه‌م کۆنگره‌ نه‌ته‌وه‌ییه‌ی ئێستا بکه‌م که‌ پێشتر بڕیار بوو ڕۆژی 24 ی مانگی هه‌شت بکرێت و دواتر یه‌که‌م دواخستنی ڕاگه‌یه‌ندرا و ئێستا ڕۆژی 15 ی مانگی نۆ دیارکراوه‌ که‌ یه‌که‌م ڕۆژی ئه‌و گردبوونه‌وه‌ نه‌ته‌وه‌ییه‌ بێت. هیوادارم جارێکی تریش دوانه‌خرێت.</a:t>
            </a:r>
            <a:endParaRPr lang="en-US" dirty="0" smtClean="0"/>
          </a:p>
          <a:p>
            <a:r>
              <a:rPr lang="ar-SA" b="1" dirty="0" smtClean="0"/>
              <a:t>یه‌که‌م سه‌رنجم له‌سه‌ر ئه‌م کۆنگره‌یه‌ ئه‌وه‌یه‌ لیژنه‌ی ئاماده‌کاری ته‌نها له‌ نوێنه‌رانی حیزبه‌ ناکۆکه‌کانی کوردستان پێکهات. به‌ دڵنیاییه‌وه‌ هیچ یه‌کێک له‌ حیزبه‌ کوردستانیه‌کان ناتوانێت ببێته‌ نوێنه‌ری کۆمه‌ڵگای کوردی له‌ ڕۆژئاوا و باکور و ڕۆژهه‌ڵات و باشوریش، ئه‌مه‌ بێ له‌وه‌ی گه‌ر هه‌موو لایه‌نه‌ سیاسیه‌کانیش پێکڕا وه‌ربگرین و وه‌ک یه‌ک یه‌که‌ی سیاسی سه‌یر بکرێن هێشتاش ناتوانرێت بگوترێت نوێنه‌رایه‌تی کورد ده‌که‌ن له‌ ڕۆژهه‌ڵاتی ناوه‌ڕاستدا.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r" rtl="1"/>
            <a:r>
              <a:rPr lang="ar-SA" b="1" dirty="0" smtClean="0"/>
              <a:t>پێویست بوو له‌ قۆناغه‌ هه‌ره‌ به‌راییه‌کانی ئاماده‌کاری بۆ ئه‌م کۆنگره‌یه‌ ڕوناکبیران و خه‌ڵکانی ئه‌کادیمیستی ئاماده‌ییان هه‌بووایه‌ و به‌شدار بوونایه‌ له‌ هه‌رهیچ نه‌بێت دانانی به‌رنامه‌ی کاری کۆنگره‌که‌دا.</a:t>
            </a:r>
            <a:endParaRPr lang="en-US" dirty="0" smtClean="0"/>
          </a:p>
          <a:p>
            <a:pPr algn="r" rtl="1"/>
            <a:r>
              <a:rPr lang="ar-SA" b="1" dirty="0" smtClean="0"/>
              <a:t>به‌پێی ئه‌و ڕاگه‌یاندنانه‌ی ئه‌ندامانی لیژنه‌ی ئاماده‌کاریی کۆنگره بۆ میدیاکان ده‌یده‌ن ئه‌رکی سه‌ره‌کی ئه‌م کۆنگره‌یه‌ هێنانه‌ ئارای گوتاری نه‌ته‌وه‌یی کورده‌ . به‌ڵام ئه‌وه‌ی ئاماده‌یی نییه‌ له‌ کۆنگره‌دا پڕۆژه‌ نه‌ته‌وه‌ییه‌کانه‌، یانی هیچ پڕۆژه‌یه‌ک تایبه‌ت به‌ گوتاری نه‌ته‌وه‌یی ئاماده‌ نییه‌ تا ببنه‌ بابه‌ت بۆ وتووێژکردنی نوێنه‌رانی ئاماده‌ی ئه‌و کۆنگره‌یه‌ و بڕیاردان له‌ سه‌ری. </a:t>
            </a:r>
            <a:endParaRPr lang="en-US" dirty="0" smtClean="0"/>
          </a:p>
          <a:p>
            <a:pPr algn="r" rtl="1"/>
            <a:r>
              <a:rPr lang="ar-SA" b="1" dirty="0" smtClean="0"/>
              <a:t>هه‌ربۆیه‌ لێره‌وه‌ به‌ دووری نازانم هێنده‌ی ئه‌وه‌ی دروشمی باق و بریقه‌داری حیزبه‌ سیاسیه‌کان ئاماده‌ییان ده‌بێت، هێنده‌ زمانی نه‌ته‌وه‌یی ئاماده‌یی نابێت که‌ ده‌بوایه‌ پێشوه‌خت لایه‌نه‌ سیاسیه‌کانی کوردستان و ڕوناکبیرانی نه‌ته‌وه‌ییمان پڕۆژه‌ی تایبه‌تیان بۆ ئه‌م کۆنگره‌یه‌ ئاماده‌ بکردایه‌ تا بخرانایه‌ته‌ به‌رده‌ست ئه‌ندامانی کۆنگره‌ بۆ تاووتوێکردن. </a:t>
            </a:r>
            <a:endParaRPr lang="en-US" dirty="0" smtClean="0"/>
          </a:p>
          <a:p>
            <a:pPr algn="r" rt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له بيناوى كرؤنؤلوزيايه كى ريك و بيك بؤ شارى هه ولير</a:t>
            </a:r>
            <a:br>
              <a:rPr lang="ar-IQ" dirty="0" smtClean="0"/>
            </a:br>
            <a:endParaRPr lang="en-US" dirty="0"/>
          </a:p>
        </p:txBody>
      </p:sp>
      <p:sp>
        <p:nvSpPr>
          <p:cNvPr id="3" name="Content Placeholder 2"/>
          <p:cNvSpPr>
            <a:spLocks noGrp="1"/>
          </p:cNvSpPr>
          <p:nvPr>
            <p:ph idx="1"/>
          </p:nvPr>
        </p:nvSpPr>
        <p:spPr/>
        <p:txBody>
          <a:bodyPr>
            <a:normAutofit fontScale="55000" lnSpcReduction="20000"/>
          </a:bodyPr>
          <a:lstStyle/>
          <a:p>
            <a:pPr algn="r">
              <a:buNone/>
            </a:pPr>
            <a:endParaRPr lang="en-US" dirty="0" smtClean="0"/>
          </a:p>
          <a:p>
            <a:pPr algn="r" rtl="1"/>
            <a:r>
              <a:rPr lang="ar-IQ" dirty="0" smtClean="0"/>
              <a:t>د.عه بدوللا حه داد</a:t>
            </a:r>
          </a:p>
          <a:p>
            <a:pPr algn="r" rtl="1"/>
            <a:r>
              <a:rPr lang="ar-IQ" dirty="0" smtClean="0"/>
              <a:t>دكتؤرا له زانكؤى سؤربؤن - باريس</a:t>
            </a:r>
          </a:p>
          <a:p>
            <a:pPr algn="r" rtl="1"/>
            <a:r>
              <a:rPr lang="ar-IQ" dirty="0" smtClean="0"/>
              <a:t>راستيه كى به لكه نه ويسته كه شارى هه ولير ،كؤنترين شاره له جيهانا كه بؤ ماوه ى بتر له شه ش هه زار سال به زيندوويى ماوه ته وه..هه ميشه مه لبه ندى شارستانيه ت بووه .. دواى شه رى كه وكه ميللا(331بيشى له دايك بوونى حه زره تى عيسا)هه ولير له سه ر ئاستيكى جيهانى به رز ناوبانكى ده ركرد.</a:t>
            </a:r>
          </a:p>
          <a:p>
            <a:pPr algn="r" rtl="1"/>
            <a:r>
              <a:rPr lang="ar-IQ" dirty="0" smtClean="0"/>
              <a:t>مانه وه ى هه ولير به ئاوه دانى له و ماوه دوور و دريزه ى شارستنيه تى مرؤفايه تى ، سه رباره ى ئه و هه موو هيرش و داكيركردنه له لايه ن ده يان هيزو ده وله تى جياجياوه ، تا ئه مرؤش مايه ى سه رسوورمانى هه موو ئه و كه سانه ن كه له نووسينه كه ياندا باسيان كردووه .. ئه كه ر جى يه كى له و هؤيانه ئه وه بووه كه ئاوى زيرزه ويه كه ى ئاويكى سازكاره ، به لام نووسه ريكى ئه وروبى ده لى:نهينى مانه وه ى ئه م شابه  ره ديرينه ده كه ريته وه بؤ به زه يى و ره حمه تى به روه ردكار.. جونكه زؤربه ى هه ره زؤرى ئه و شارانه ى كه به ر له هه زاران سال هاوجه رخى هه ولير بوون ، له سه ر ليوارى زى ورووباره كانيشدا دروست كرابوون ، له ناوجون وخابوور كران ، كه جى هه ولير وه كو قه لاته سه ركه شه كه ى به سه ربه رزى مايه وه،له ناو نه جوو..</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i="1" dirty="0" smtClean="0"/>
              <a:t>كرؤنؤلوزيايه كى سه ره تايى</a:t>
            </a:r>
            <a:r>
              <a:rPr lang="ar-IQ" dirty="0" smtClean="0"/>
              <a:t/>
            </a:r>
            <a:br>
              <a:rPr lang="ar-IQ" dirty="0" smtClean="0"/>
            </a:br>
            <a:endParaRPr lang="en-US" dirty="0"/>
          </a:p>
        </p:txBody>
      </p:sp>
      <p:sp>
        <p:nvSpPr>
          <p:cNvPr id="3" name="Content Placeholder 2"/>
          <p:cNvSpPr>
            <a:spLocks noGrp="1"/>
          </p:cNvSpPr>
          <p:nvPr>
            <p:ph idx="1"/>
          </p:nvPr>
        </p:nvSpPr>
        <p:spPr/>
        <p:txBody>
          <a:bodyPr>
            <a:normAutofit fontScale="62500" lnSpcReduction="20000"/>
          </a:bodyPr>
          <a:lstStyle/>
          <a:p>
            <a:pPr algn="r" rtl="1"/>
            <a:r>
              <a:rPr lang="ar-IQ" dirty="0" smtClean="0"/>
              <a:t>كه واته هه روه كو كاربه ده ستيكى كه وره ى يؤنسكؤ له كاتى سه ردانى بؤ قه لاى هه ولير به ر له جه ند مانكيك (1997) فه رمووى: كه له بوورى ميزوويى هه ولير ، نه ك هه ر به ته نيا مولكى خه لكى هه ولير و كوردستان و ناوجه كه يه، به لكو كولكى تيكرايى مرؤفايه تيه ..</a:t>
            </a:r>
          </a:p>
          <a:p>
            <a:pPr algn="r" rtl="1"/>
            <a:r>
              <a:rPr lang="ar-IQ" dirty="0" smtClean="0"/>
              <a:t>باراستنى ئه و كه له بووره ئه ركى هه موو زانا و بسبؤريكى جيهانيه .. بيويسته ده ركى بى بكرى وخه م ومشووريكى بؤ بخورى . ئيمه واى بؤ ده جين كه بيويسته ،به ر له هه موو شتيك بير له دانانى (كرؤنؤلؤزيا)و ريبه ريك بؤ ميزووى بر له شكؤدارى ئه م شاره بكريته وه ، هه روا بيويسته ليزنه يه كى بسبؤر و شاره زا بيك بهينرى بؤ ئه نجامدانى ئه و كاره كرنكه ، بؤ ئه وه ى به جه ند زمانيكى رؤزهه لاتى وئه وروبى بخريته به ر ده ستى خوينه ران .</a:t>
            </a:r>
          </a:p>
          <a:p>
            <a:pPr algn="r" rtl="1"/>
            <a:r>
              <a:rPr lang="ar-IQ" dirty="0" smtClean="0"/>
              <a:t>   ئه م كرؤنلؤزيايه ى له  م وتاره دا به رجاو ده كه وي هه نكاوى يه كه مه له كه شتيكى دوورو دريزدا. ئوميده وارين سه رنجى بسبؤر وشاره زاو به ربرسان راكيشى ، بؤ ئه وه ى له داهاتوودا ليزنه يه ك بيك بيت وكاره كه به شيوه يه كى وردتر ئه نجام بدرى .</a:t>
            </a:r>
          </a:p>
          <a:p>
            <a:pPr algn="r" rtl="1"/>
            <a:endParaRPr lang="en-US" b="1" i="1" dirty="0" smtClean="0"/>
          </a:p>
          <a:p>
            <a:pPr algn="r" rtl="1"/>
            <a:r>
              <a:rPr lang="ar-IQ" b="1" i="1" dirty="0" smtClean="0"/>
              <a:t> </a:t>
            </a:r>
            <a:endParaRPr lang="ar-IQ"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pPr algn="r" rtl="1"/>
            <a:r>
              <a:rPr lang="ar-IQ" dirty="0" smtClean="0"/>
              <a:t>له ((1732) و(1743ز):هه ولير دووجارى هيرشى نادرشابوو .. قه لات زؤر به توندى به ركرى له شار كرد.</a:t>
            </a:r>
          </a:p>
          <a:p>
            <a:pPr algn="r" rtl="1"/>
            <a:r>
              <a:rPr lang="ar-IQ" dirty="0" smtClean="0"/>
              <a:t>له 1751ز عوسمان باشاى بابان (قؤج باشا) له قه لاى هه ولير ياخى بوو. بؤ ماوه ى نؤ رؤز له به رده م له شكرى(والى) به غدا خؤى راكرت .</a:t>
            </a:r>
          </a:p>
          <a:p>
            <a:pPr algn="r" rtl="1"/>
            <a:r>
              <a:rPr lang="ar-IQ" dirty="0" smtClean="0"/>
              <a:t>له 1766ز: كه رؤكى ئه وروبى (نيبهور) سه رى له هه وليردا و ياداشته كانى تؤمار كرد.</a:t>
            </a:r>
          </a:p>
          <a:p>
            <a:pPr algn="r" rtl="1"/>
            <a:r>
              <a:rPr lang="ar-IQ" dirty="0" smtClean="0"/>
              <a:t>له 1784ز(1200ك): بووزانه وه ى هه ولير له رووى بازركانيه وه ، سه ره تاى ئاوه دانكردنه وه ى به شى خواره وه .</a:t>
            </a:r>
          </a:p>
          <a:p>
            <a:pPr algn="r" rtl="1"/>
            <a:r>
              <a:rPr lang="ar-IQ" dirty="0" smtClean="0"/>
              <a:t>له 1786ز(1201ك)دروستبوونى مزكه وتى نه جاره كان ( مزكه وتى حاجى عبدولله تيف) له بازار.</a:t>
            </a:r>
          </a:p>
          <a:p>
            <a:pPr algn="r" rtl="1"/>
            <a:r>
              <a:rPr lang="ar-IQ" dirty="0" smtClean="0"/>
              <a:t>له 1786ز(1201ك) دروستكردنى دوو حه مام (حه مامى بجووك وحه مامى كه وره )له كه ره كى خانه قا .</a:t>
            </a:r>
          </a:p>
          <a:p>
            <a:pPr algn="r" rtl="1"/>
            <a:r>
              <a:rPr lang="ar-IQ" dirty="0" smtClean="0"/>
              <a:t>له 1790ز(1205ك)دروستبوونى مزكه وتى ( حاجى داود)مزكه وتى كه وره ى بازير.</a:t>
            </a:r>
          </a:p>
          <a:p>
            <a:pPr algn="r" rtl="1"/>
            <a:r>
              <a:rPr lang="ar-IQ" dirty="0" smtClean="0"/>
              <a:t>له 1790ز(1205ك): به ره سه ندنى بازركانى له هه ولير ، دروستكردنى جه ندين خان ودوكان له ده وروبه رى مزكه وتى حاجى داود. سه رهه لدانى كه ره كى ( ته عجيل).</a:t>
            </a:r>
          </a:p>
          <a:p>
            <a:pPr algn="r" rtl="1"/>
            <a:r>
              <a:rPr lang="ar-IQ" dirty="0" smtClean="0"/>
              <a:t>له 1801ز(1216ك): خه لكى هه ولير (محه مه د ئاغا)يان له شار وه ده رنا ، محه مه د ئاغا موته سه ليمى شار بوو. (والى) به غدا شاندى هه وليرى بؤ به سرا نه فى كرد!.</a:t>
            </a:r>
          </a:p>
          <a:p>
            <a:pPr algn="r" rtl="1"/>
            <a:r>
              <a:rPr lang="ar-IQ" dirty="0" smtClean="0"/>
              <a:t>له 1805ز تا ده وروبه رى 1825ز:قاسم ئاغاى كورى عه بدوللا ئاغاى به يات موته سه ليمى (بريكارى والى )هه ولير بووه .</a:t>
            </a:r>
          </a:p>
          <a:p>
            <a:pPr algn="r" rtl="1"/>
            <a:r>
              <a:rPr lang="ar-IQ" dirty="0" smtClean="0"/>
              <a:t>له 1816ز كه رؤكى ئه وروبى (بيكنهام )سه رى له هه وليرداوه ، تيبينى و سه ره نجه كانى له باره ى تؤمار كردووه .</a:t>
            </a:r>
          </a:p>
          <a:p>
            <a:pPr algn="r" rtl="1"/>
            <a:r>
              <a:rPr lang="ar-IQ" dirty="0" smtClean="0"/>
              <a:t>له ده وروبه رى 1818ز: دروستبوونى مزكه وتى ( ته كيه)ى نه قشبه ندى له كه ره كى (خانه قا). مه ولانا خاليد سه رى له هه وليرداوه ، شيخ هيدايه تولاى كورى ئيسماعيلى به خه ليفه ى خؤى له هه ولير دامه زراندوه .</a:t>
            </a:r>
          </a:p>
          <a:p>
            <a:pPr algn="r" rtl="1"/>
            <a:r>
              <a:rPr lang="ar-IQ" dirty="0" smtClean="0"/>
              <a:t>له 1820 ز:(مسته ر كلؤديؤس جيمس ريج)سه رى له هه ولير داوه ، كؤمه ليك زانيارى سه باره ت به هه ولير تؤمار كردووه .</a:t>
            </a:r>
          </a:p>
          <a:p>
            <a:pPr algn="r" rtl="1"/>
            <a:r>
              <a:rPr lang="ar-IQ" dirty="0" smtClean="0"/>
              <a:t>له 1821ز(1236ك)برؤزه ى ئاوى ميرى له هه ولير دامه زراوه.</a:t>
            </a:r>
          </a:p>
          <a:p>
            <a:pPr algn="r" rtl="1"/>
            <a:r>
              <a:rPr lang="ar-IQ" dirty="0" smtClean="0"/>
              <a:t>له 1831ز (1246ك)هه ولير وه لائى خؤى بؤ محه مه د باشاى رواندوزى (باشاى كؤره )ده ربرى(ئه حمه د باشا)براى مير محه مه د بوو به حاكمى هه ولير.</a:t>
            </a:r>
          </a:p>
          <a:p>
            <a:pPr algn="r" rtl="1"/>
            <a:r>
              <a:rPr lang="ar-IQ" dirty="0" smtClean="0"/>
              <a:t>له 1844ز(1259ك): شيخ عه بدوللاى قوتبى مه دار (شيخه للا)وه فاتى كرد .</a:t>
            </a:r>
          </a:p>
          <a:p>
            <a:pPr algn="r" rtl="1"/>
            <a:r>
              <a:rPr lang="ar-IQ" dirty="0" smtClean="0"/>
              <a:t>له 1846ز(1261ك)مزكه وتى كه وره ى قه لا سه رله نوى له لايه ن نه جيب باشاى والى به غدا بينا كراوه و مناره يه كى بؤ دروستكراوه .</a:t>
            </a:r>
          </a:p>
          <a:p>
            <a:pPr algn="r" rtl="1"/>
            <a:r>
              <a:rPr lang="ar-IQ" dirty="0" smtClean="0"/>
              <a:t>له 1869ز(1286ك)تيلكراف كه يشته هه ولير. جه ند شاعيريك به م بؤنه يه وه شيعريان نووسيوه .</a:t>
            </a:r>
          </a:p>
          <a:p>
            <a:pPr algn="r" rtl="1"/>
            <a:r>
              <a:rPr lang="ar-IQ" dirty="0" smtClean="0"/>
              <a:t>له (1870-1875ز)دروستبوونى شاره وانى(بلديه) ومه كته بى روشديه و جه ند ده زكايه كى ميرى له هه ولير به بى ى سيسته مى ئيدارى نوى . </a:t>
            </a:r>
          </a:p>
          <a:p>
            <a:pPr algn="r" rtl="1"/>
            <a:r>
              <a:rPr lang="ar-IQ" dirty="0" smtClean="0"/>
              <a:t> له 1874ز(1291ك): شاعيرى هه وليرى (يه عقوب ئاغاى كورى قاسم ئاغا)كؤجى دوايى كرد.</a:t>
            </a:r>
          </a:p>
          <a:p>
            <a:pPr algn="r" rtl="1"/>
            <a:r>
              <a:rPr lang="ar-IQ" dirty="0" smtClean="0"/>
              <a:t>له 1881ز(1301ك)فراوانكردنى مزكه وتى شيخ ئه بووبه كرى هه رشه مى نه قشبه ندى له رؤزهه لاتى شار . </a:t>
            </a:r>
          </a:p>
          <a:p>
            <a:pPr algn="r" rtl="1"/>
            <a:r>
              <a:rPr lang="ar-IQ" dirty="0" smtClean="0"/>
              <a:t>له 1881ز(1301ك): دروستكردنى مزكه وتى (شيخى جولى) له رؤزئاواى هه ولير . </a:t>
            </a:r>
          </a:p>
          <a:p>
            <a:pPr algn="r" rtl="1"/>
            <a:r>
              <a:rPr lang="ar-IQ" dirty="0" smtClean="0"/>
              <a:t>له 1889ز(1309ك): شيخى جؤلى وه فاتى كردووه.</a:t>
            </a:r>
          </a:p>
          <a:p>
            <a:pPr algn="r" rtl="1"/>
            <a:r>
              <a:rPr lang="ar-IQ" dirty="0" smtClean="0"/>
              <a:t>له 1892ز(1310ك): عبدوللا موخليس باشا ،قائيمقامى هه ولير بووه . (عه بدوللا موخليس باوكى يه حيا به كه،نزيكه ى ده سال (له سالى 1300ك)وه قائيمقام بووه . </a:t>
            </a:r>
          </a:p>
          <a:p>
            <a:pPr algn="r" rtl="1"/>
            <a:r>
              <a:rPr lang="ar-IQ" dirty="0" smtClean="0"/>
              <a:t>  له 1896ز(1314ك): حه مامى حاجى قادر ده باغ به هاوبه شى قازى داود فه همى ئه فه ندى كورى مه لا هيدايه ت دروستكراوه .</a:t>
            </a:r>
          </a:p>
          <a:p>
            <a:pPr algn="r" rtl="1"/>
            <a:r>
              <a:rPr lang="ar-IQ" dirty="0" smtClean="0"/>
              <a:t>له 1902ز(1320ك): مزكه وتى حاجى قادر ده باغ له بازار(لاى ده باخانه ى كؤن)دروستكراوه .</a:t>
            </a:r>
          </a:p>
          <a:p>
            <a:pPr algn="r" rtl="1"/>
            <a:r>
              <a:rPr lang="ar-IQ" dirty="0" smtClean="0"/>
              <a:t>له 1907ز(1326ك): شيخ ئه بوو به كر نه قشبه ندى وه فاتى كردووه.</a:t>
            </a:r>
          </a:p>
          <a:p>
            <a:pPr algn="r" rtl="1"/>
            <a:r>
              <a:rPr lang="ar-IQ" dirty="0" smtClean="0"/>
              <a:t>له (1909-1910ز):قه يسه ريه كانى بازارى هه ولير دروستكراوه .</a:t>
            </a:r>
          </a:p>
          <a:p>
            <a:pPr algn="r" rtl="1"/>
            <a:r>
              <a:rPr lang="ar-IQ" dirty="0" smtClean="0"/>
              <a:t>له 1910ز مزكه وتى حاجى مه ولود فه تاح ( مزكه وتى حاجى له قله ق) له كه ره كى خانه قا دروستكراوه . له 10 ى تشريتى دووه مى 1918ز، ئينكليز هاتنه هه ولير وعوسمانيه كان كشانه وه .</a:t>
            </a:r>
          </a:p>
          <a:p>
            <a:pPr algn="r" rtl="1"/>
            <a:r>
              <a:rPr lang="ar-IQ" dirty="0" smtClean="0"/>
              <a:t>     له 1ى تشرينى دووه مى 1919ز: هه ولير كرا به مه ركه زى ليواى هه ولير( واتا باريزكاى هه ولير ). بيشتر قه زايه كى سه ر به سنجه قى شاره زوور(كه ركووك)بوو له ويلايه تى مووسل.ئه حمه د ئه فه ندى عوسمان يه كه م موته سه ريفى هه ولير بوو.</a:t>
            </a:r>
          </a:p>
          <a:p>
            <a:pPr algn="r" rtl="1"/>
            <a:r>
              <a:rPr lang="ar-IQ" dirty="0" smtClean="0"/>
              <a:t>له شوباتى 1920 ز: بؤ ماوه ى 11 رؤز به فر بارى.</a:t>
            </a:r>
          </a:p>
          <a:p>
            <a:pPr algn="r" rtl="1"/>
            <a:r>
              <a:rPr lang="ar-IQ" dirty="0" smtClean="0"/>
              <a:t>له 1928: دوكانه كانى بنارى قه لا(لاى خواره وه ى رؤزئاواى هه ولير )دروستبوو . هه ندى ده ستدريزى له قه لات كرا .</a:t>
            </a:r>
          </a:p>
          <a:p>
            <a:pPr algn="r" rtl="1"/>
            <a:r>
              <a:rPr lang="ar-IQ" dirty="0" smtClean="0"/>
              <a:t>له 1930 ز: شيخولئيسلام ئيبراهيم حه ققى ئه فه ندى حه يدرى وه فاتى كرد. </a:t>
            </a:r>
          </a:p>
          <a:p>
            <a:pPr algn="r" rtl="1"/>
            <a:r>
              <a:rPr lang="ar-IQ" dirty="0" smtClean="0"/>
              <a:t>له 1935ز:بازارى نؤى كرايه وه. جيمهنتؤ وشيلمان وخشت و كه ربووج به كار هينرا .</a:t>
            </a:r>
          </a:p>
          <a:p>
            <a:pPr algn="r" rtl="1"/>
            <a:r>
              <a:rPr lang="ar-IQ" dirty="0" smtClean="0"/>
              <a:t>له7\11\1942: وه فاتى شاعيرى جوانه مه رك شه ريف ميهرى( له سالى 1903 له دايك بووه ). </a:t>
            </a:r>
          </a:p>
          <a:p>
            <a:pPr algn="r" rtl="1"/>
            <a:r>
              <a:rPr lang="ar-IQ" dirty="0" smtClean="0"/>
              <a:t>له 31\12\1942:مه لا ئه بوو به كرى كورى حاجى مه لا عومه رى مه لا كجكه زاده( مه لا ئه فه ندى)كؤجى دوايي كرد.</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i="1" dirty="0" smtClean="0"/>
              <a:t>سه رنج وبه راويز</a:t>
            </a:r>
            <a:r>
              <a:rPr lang="ar-IQ" dirty="0" smtClean="0"/>
              <a:t/>
            </a:r>
            <a:br>
              <a:rPr lang="ar-IQ" dirty="0" smtClean="0"/>
            </a:br>
            <a:endParaRPr lang="en-US" dirty="0"/>
          </a:p>
        </p:txBody>
      </p:sp>
      <p:sp>
        <p:nvSpPr>
          <p:cNvPr id="3" name="Content Placeholder 2"/>
          <p:cNvSpPr>
            <a:spLocks noGrp="1"/>
          </p:cNvSpPr>
          <p:nvPr>
            <p:ph idx="1"/>
          </p:nvPr>
        </p:nvSpPr>
        <p:spPr/>
        <p:txBody>
          <a:bodyPr>
            <a:normAutofit fontScale="62500" lnSpcReduction="20000"/>
          </a:bodyPr>
          <a:lstStyle/>
          <a:p>
            <a:pPr algn="r" rtl="1"/>
            <a:r>
              <a:rPr lang="ar-IQ" dirty="0" smtClean="0"/>
              <a:t>1- قه لاى هه ولير:دلى شاره كه يه ،بؤيه تيكرا جاده و شه قامه كان شيوه يه كى بازنه يى وه ركرتووه.. كه ره ك و كؤلان وخانوبه ره كؤنه كان له سه ر كرديكى شوينه وارى كه وره دا بنياتنراون كه به قه لاى هه ولير (قه لات) ناسراوه .بانتاييه كه ى له سه د هه زار مه ترى دووجا زياتره ،(150)بى به رزه ،تيره كه ى (قوتره كه ى)جوار سه د يارده يه ... قه لات بريتى بوو له سى كه ره كى بنه ره ى(سه راى -تؤبخانه-ته كيه).. له سالى 1956 وه ده ركا ميزووييه كه ى قه لات رووخينراوه . له م سى جل ساله ى دواييدا به هه ندى هه نجه تى برو بووج زؤربه ى هه ره زؤرى خانوبه ره كان خابوور كران .هه ولير شاريكى سؤمه رى بووه،ئينجا بابلى ئاشوورى و فارشى ويونانى(كريكى)وفرتى(بارثى) وساسانى كه يه ك له دواى يه ك حوكميان كردوه . له ده ورى 22 ى كؤجى كه وته زير ده سه لاتى عه ره بى موسلمانه كان.هه ولير كه لى تايبه تمه ندى هه يه ، بؤيه به شوينيكى ستراتيزى ده زميرى ، جونكه كه وتووته ناوه ندى ده شتيكى بان وبه رين و به بيت وبه ره كه ت، له نيوان هه ردوو زى دايه(الزابين\حدياب\ئه ديابين) به م جؤره بووه سه نته رى كؤمهليك ريكاى كرنك.. سه رباره ى ئه وه ش ،ئه وبه رستكايه ناوداره ى(عه شتار\ ئه شتار)ى خوداوه ندى تيا بووه ، بتر بايه ى هه وليرى به رز كردووته وه ، له شاره هه ره بيرؤز كانى ئاشووريه كان بووه.  </a:t>
            </a:r>
          </a:p>
          <a:p>
            <a:pPr algn="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IQ" dirty="0" smtClean="0">
                <a:cs typeface="Ali_K_Alwand" pitchFamily="2" charset="-78"/>
              </a:rPr>
              <a:t>كوردناسى طشتى : هةموو نوسراو و تويَذينةوة زانستيةكان دةطريَتةوة كة لة سةر هةموو لايةنةكانى</a:t>
            </a:r>
          </a:p>
          <a:p>
            <a:pPr algn="r">
              <a:buNone/>
            </a:pPr>
            <a:r>
              <a:rPr lang="ar-IQ" dirty="0" smtClean="0">
                <a:cs typeface="Ali_K_Alwand" pitchFamily="2" charset="-78"/>
              </a:rPr>
              <a:t>ذيانى كورد وةك ) زمان , ئةدة ب , جوطرافيا ، ميَذوو , ئاين و كلتور و...هتد( نوسراو ة و</a:t>
            </a:r>
          </a:p>
          <a:p>
            <a:pPr algn="r"/>
            <a:r>
              <a:rPr lang="ar-IQ" dirty="0" smtClean="0">
                <a:cs typeface="Ali_K_Alwand" pitchFamily="2" charset="-78"/>
              </a:rPr>
              <a:t>بلاَوكراوةتةوة بة ئامانج ى ناساندن ى كورد .</a:t>
            </a:r>
          </a:p>
          <a:p>
            <a:pPr algn="r"/>
            <a:r>
              <a:rPr lang="ar-IQ" dirty="0" smtClean="0">
                <a:cs typeface="Ali_K_Alwand" pitchFamily="2" charset="-78"/>
              </a:rPr>
              <a:t>طرنطى ئة م كوَرسة لة طرتنةبةرى رِيَطا ى زانست ى بوَ ليَكوَلَينةوة لة كورد وة ك نةتةو ة و خاكى</a:t>
            </a:r>
          </a:p>
          <a:p>
            <a:pPr algn="r"/>
            <a:r>
              <a:rPr lang="ar-IQ" dirty="0" smtClean="0">
                <a:cs typeface="Ali_K_Alwand" pitchFamily="2" charset="-78"/>
              </a:rPr>
              <a:t>كوردستان وةك ولاَ ت دةردةكةويَت، ب ة ئامانج ى ناساندنى كورد وة ك يةكيَك لة نةتةوةكانى دونيا كة</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a:r>
              <a:rPr lang="ar-IQ" dirty="0" smtClean="0">
                <a:cs typeface="Ali_K_Alwand" pitchFamily="2" charset="-78"/>
              </a:rPr>
              <a:t>خاوةنى خةسلَةت و تايبةتمةندى نةتةوايةتى خوَيةتى و جياوازة لة نةتةوةكانى تر لة رِووى نةذاد و زمان</a:t>
            </a:r>
          </a:p>
          <a:p>
            <a:pPr algn="r"/>
            <a:r>
              <a:rPr lang="ar-IQ" dirty="0" smtClean="0">
                <a:cs typeface="Ali_K_Alwand" pitchFamily="2" charset="-78"/>
              </a:rPr>
              <a:t>و كلتور و نةريتةوة، كة مةرجيَكى سةرةكية هةموو تاكيَكى كورد زانيارى رِاست و ثوخت لةسةر ئةم</a:t>
            </a:r>
          </a:p>
          <a:p>
            <a:pPr algn="r"/>
            <a:r>
              <a:rPr lang="ar-IQ" dirty="0" smtClean="0">
                <a:cs typeface="Ali_K_Alwand" pitchFamily="2" charset="-78"/>
              </a:rPr>
              <a:t>بابةتة بزانيَت بة ئامانجى طريَدانى تاكى كورد بة نةتةوة و خاكى خوَى كة تايبتة بة خوَى و جياوازة لة</a:t>
            </a:r>
          </a:p>
          <a:p>
            <a:pPr algn="r"/>
            <a:r>
              <a:rPr lang="ar-IQ" dirty="0" smtClean="0">
                <a:cs typeface="Ali_K_Alwand" pitchFamily="2" charset="-78"/>
              </a:rPr>
              <a:t>هةموو نةتةوةكانى تر.هةر ئةمةش واى كردووة كة ئةم بابةتة جياواز لة هةر بابةتيَكى تر بة ثيَويستيةكى</a:t>
            </a:r>
          </a:p>
          <a:p>
            <a:pPr algn="r"/>
            <a:r>
              <a:rPr lang="ar-IQ" dirty="0" smtClean="0">
                <a:cs typeface="Ali_K_Alwand" pitchFamily="2" charset="-78"/>
              </a:rPr>
              <a:t>طرنطى هةميشةى دابنري و لة هةموو كوَليذ و بةشة جياجيا كانى زانكوَكانى هةريَمى كوردستان</a:t>
            </a:r>
          </a:p>
          <a:p>
            <a:pPr algn="r"/>
            <a:r>
              <a:rPr lang="ar-IQ" dirty="0" smtClean="0">
                <a:cs typeface="Ali_K_Alwand" pitchFamily="2" charset="-78"/>
              </a:rPr>
              <a:t>بخويَندريَت</a:t>
            </a:r>
            <a:r>
              <a:rPr lang="ar-IQ" dirty="0" smtClean="0"/>
              <a:t> .</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r" rtl="1"/>
            <a:r>
              <a:rPr lang="ar-SA" dirty="0" smtClean="0">
                <a:cs typeface="Ali_K_Samik" pitchFamily="2" charset="-78"/>
              </a:rPr>
              <a:t> كة ئةو رِوونكردنةوةيةش بؤي هةية لة داهاتوودا يارمةتيي ئةوة بدات كة زؤر لايةني ئالَؤز و نائاشكراي ميَذووي ناوضةكةو رِةوشتي و بذيَوي و فةرهةنط و بةهاو ئةرزشةكاني (</a:t>
            </a:r>
            <a:r>
              <a:rPr lang="en-US" dirty="0" smtClean="0">
                <a:cs typeface="Ali_K_Samik" pitchFamily="2" charset="-78"/>
              </a:rPr>
              <a:t>Values</a:t>
            </a:r>
            <a:r>
              <a:rPr lang="ar-SA" dirty="0" smtClean="0">
                <a:cs typeface="Ali_K_Samik" pitchFamily="2" charset="-78"/>
              </a:rPr>
              <a:t>  ) دانيشتوواني ناوضةكة ، بةشيَوةيةكي زانستييانة تر باس و ليَكؤلَينةوةي لة سةر بكريَت . ليَرةدا ئةبيَت ئةو رِاستييةشمان لة بير نةضيَت كة نةبوون ، يان دةطمةنيي باس و تويَذينةوةي زانستييانة لة سةر ميَذووي طشتي و هةمةلايةنةي ناوضةي هةورامان كؤسثيَكي طةورةية لة بةر دةم ئةم باس و شيكردنةوانةدا ، لةبةر ئةوة هةموو ئةوديد و بؤضوونانةي كةلةم ضةند ديَرِةدا ئةخريَنة رِوو ، ناكريَت وةكو (سةلميَنراو) سةير بكريَن ، بةلَكو لة رِاستيدا ئةم جؤرة ديدو بؤضوونانة تةنها طريمانيَكي زانستين و ئةطةري رِاستي و ضةوتييان وةكو هةر طريمانيَكي تر تيَدا هةية و لة ئايندةشدا باس و تويَذينةوةي زانستييانة لة سةر ميَذوو بارودؤخي ئابووري و سياسي و كؤمةلاَيةتي و فةرهةنطي ناوضةكة ، بة تايبةتي ميَذووي ئابووري ، سياسي و كؤمةلاَيةتيي ناوضةكة لةم سيضوار سةدةي دواييدا ، ئةتوانيَت رِاستي و دروستي ، يان هةلَة و ضةوتيي ئةم بؤضوونانةش زياتر يةك لابكاتةوة.</a:t>
            </a:r>
            <a:endParaRPr lang="en-US" dirty="0" smtClean="0">
              <a:cs typeface="Ali_K_Samik" pitchFamily="2" charset="-78"/>
            </a:endParaRPr>
          </a:p>
          <a:p>
            <a:pPr algn="r" rtl="1"/>
            <a:endParaRPr lang="en-US" dirty="0">
              <a:cs typeface="Ali_K_Samik"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r" rtl="1"/>
            <a:r>
              <a:rPr lang="ar-SA" b="1" dirty="0" smtClean="0"/>
              <a:t>بةدووري نازانين كة ئةو مير و خانانة تةريقةكةيان بةجيَطيري دةسةلاَتةكةي خؤيان زانيبيَت بؤ ئايندة، لةبةر ئةوة ميري بابان ، يان خاني ئةردةلاَن ئةوةندة ثيَشوازييان لة مةولانا خالد كردووة كة ثاساودةري سيستمةكةيان بيَت ، نةوةك نةيار و كؤسث ، لةهةمان كاتيشدا ئةبيَت ئةوةشمان لة بير نةضيَت كة جؤريَك لة ململانيَي لة  نيَوان هةردووتةريقةي قادري و تةريقةي نةقشبةنديدا هةبووة , ئةو ململانيَيةش جياوازييةكي زؤري لةطةلَ ململانيَي دذةكاندا بووة ، بةتايبةتي ئةطةر بزانين  تةريقةي قادري لة بةرئةوةي لة تةريقةي نةقشبةندي كؤنتر بووة لة سليَماني و لةبةرئةوةي تةريقةي نةقشبةندي بةجيَطريَكي نامؤزانيوة،سةر ئةنجام كؤسثيَكي طةورة بووة لةبةردةم بلاَوبوونةوة و طةشةكردني تةريقةي نةقشبةنديدا لة شاري سليَماني و دةورو بةريدا . لة بةر ئةوة تيَكرِا ئةتوانين بلَيَين كةميراني بابان وةكو هةر فةرمانرِةوايةكي تريسياسي،بةرذةوةنديي سيستمة ئابووري و سياسييةكةيان ، كة سيستمي دةرةبةطي بووة ، لةسةروو هةر بةرذةوةندييةكي ترةوة داناوة و كاتيَك سازشيان لة طةلَ رِيبازيَكي ئاييني (روحي)دا كردووة كة ئةو رِيَبازة تا ئةندازةيةك ثاساودةري سيستمة ئابووري و سياسييةكةيان بواية</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r" rtl="1"/>
            <a:r>
              <a:rPr lang="ar-SA" b="1" dirty="0" smtClean="0"/>
              <a:t>، واتة بةشيَك بواية لة بالَةخانةي (</a:t>
            </a:r>
            <a:r>
              <a:rPr lang="en-US" b="1" dirty="0" err="1" smtClean="0"/>
              <a:t>Ultrastructure</a:t>
            </a:r>
            <a:r>
              <a:rPr lang="ar-SA" b="1" dirty="0" smtClean="0"/>
              <a:t> ) سيستمةكةيان،بةلاَم ئةطةر ئةو رِيَبازة ئايينيية ثيَضةوانةي سيستمةكةيان بواية،ئةوا هيض  نةبيَت  رِيَطةيطةي طةشةكردني ئةورِيَبازةيان  دائةخست , لةبةر ئةوةية ئةتوانين بطةينة ئةو ئةنجامطيرييةي كةئةبيَت سةرهةلَدان و طةشةكردني رِيَبازي قادري  لة سليَمانيدا هةروا رِيَككةوتيَكي ميَذوويي نةبووة . لةرِاستيدا رِابةراني ئةم تةريقةتة ،بةتايبةتي شيَخ مةعرووفي نؤدي و حاجي كاك ئةحمةدي كورِي ، ئةبيَت جؤريَك لة سازشي سياسييان لةطةلَ ميراني باباندا بوو بيَت ، يان لة رِاستيدا بة شيَوةيةك لة شيَوةكان رِابةراني تةريقةي قادري هةمان هةلَويَست و ديد و بؤضووني سياسيي ميراني بابانيان هةبووبيَت ، بة تايبةتي سةبارةت بة هةلَويَست بةرامبةر بة دةولَةتي عوسماني ، هةر لةبةر ئةوةية كة ئةبينين رِابةراني تةريقةي قادري ، بة تايبةتي شيَخ مةعرووفي نؤدي و حاجي كاك ئةحمةد ، تا ميراني بابان ، فةرمانرِةوايي سياسيي ناوضةكةيان لةدةستدابوو , ئةوان لةرِووي سياسييةوة لةسيَبةردا بوون , بةلاَم بةكؤتاييهاتني دةسةلاَتي سياسيي </a:t>
            </a:r>
            <a:endParaRPr lang="en-US" dirty="0" smtClean="0"/>
          </a:p>
          <a:p>
            <a:pPr algn="r" rt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r" rtl="1"/>
            <a:r>
              <a:rPr lang="ar-SA" dirty="0" smtClean="0"/>
              <a:t>گێلە پیاو لە جوانترین ئەو کارە ئەدەبیانەیە کە دیتیتم و لێی تێگەیشتووم</a:t>
            </a:r>
            <a:r>
              <a:rPr lang="en-US" dirty="0" smtClean="0"/>
              <a:t> ,</a:t>
            </a:r>
            <a:br>
              <a:rPr lang="en-US" dirty="0" smtClean="0"/>
            </a:br>
            <a:r>
              <a:rPr lang="ar-SA" dirty="0" smtClean="0"/>
              <a:t>خۆشترین زمانی رۆمانی ھەیە و ھەروەھا کۆمەلێک رووداوی سەرنج راکێش و خەندەئامێز بەلام ھەلگری پەیامێکی قولتر و نامەیەکی زیاتری بۆ خوێنەر پێیە </a:t>
            </a:r>
            <a:r>
              <a:rPr lang="en-US" dirty="0" smtClean="0"/>
              <a:t/>
            </a:r>
            <a:br>
              <a:rPr lang="en-US" dirty="0" smtClean="0"/>
            </a:br>
            <a:r>
              <a:rPr lang="ar-SA" dirty="0" smtClean="0"/>
              <a:t>باس لە کورێکە بە ناوی ( فەرید ) بەرێکەوت دەچێتە زیندان , بەرێکەوت دەبێتە کورێکی بیانی و بەرێکەوت دەبێتە شێخ و ..... ھتد بەلام چۆن ؟ لۆ ؟</a:t>
            </a:r>
            <a:r>
              <a:rPr lang="en-US" dirty="0" smtClean="0"/>
              <a:t> .. .</a:t>
            </a:r>
            <a:br>
              <a:rPr lang="en-US" dirty="0" smtClean="0"/>
            </a:br>
            <a:r>
              <a:rPr lang="en-US" dirty="0" smtClean="0"/>
              <a:t>( </a:t>
            </a:r>
            <a:r>
              <a:rPr lang="ar-SA" dirty="0" smtClean="0"/>
              <a:t>ھەندێک جار زۆر لە دلێکی سافەوە بریاردەدەین کە چی بە جۆرێک ئاراستەی دەرئەنجامی کارەکە دەگۆرێت زۆر ئەستەم لێ دەر دەچین</a:t>
            </a:r>
            <a:r>
              <a:rPr lang="en-US" dirty="0" smtClean="0"/>
              <a:t> ) </a:t>
            </a:r>
            <a:br>
              <a:rPr lang="en-US" dirty="0" smtClean="0"/>
            </a:br>
            <a:r>
              <a:rPr lang="ar-SA" dirty="0" smtClean="0"/>
              <a:t>متمانەی رەھا و منگلق ! بریاری گێلە پیاو لە جوانترین ئەو کارە ئەدەبیانەیە کە دیتیتم و لێی تێگەیشتووم</a:t>
            </a:r>
            <a:r>
              <a:rPr lang="en-US" dirty="0" smtClean="0"/>
              <a:t> ,</a:t>
            </a:r>
            <a:r>
              <a:rPr lang="ar-SA" dirty="0" smtClean="0"/>
              <a:t>خۆشترین زمانی رۆمانی ھەیە و ھەروەھا کۆمەلێک رووداوی سەرنج راکێش و خەندەئامێز بەلام ھەلگری پەیامێکی قولتر و نامەیەکی زیاتری بۆ خوێنەر پێیە باس لە کورێکە بە ناوی ( فەرید ) بەرێکەوت دەچێتە زیندان , بەرێکەوت دەبێتە کورێکی بیانی و بەرێکەوت دەبێتە شێخ و ..... ھتد </a:t>
            </a:r>
            <a:endParaRPr lang="en-US" dirty="0" smtClean="0"/>
          </a:p>
          <a:p>
            <a:pPr algn="r" rtl="1"/>
            <a:r>
              <a:rPr lang="ar-SA" dirty="0" smtClean="0"/>
              <a:t>بەلام چۆن ؟ لۆ ؟</a:t>
            </a:r>
            <a:r>
              <a:rPr lang="en-US" dirty="0" smtClean="0"/>
              <a:t> .. .) </a:t>
            </a:r>
            <a:r>
              <a:rPr lang="ar-SA" dirty="0" smtClean="0"/>
              <a:t>ھەندێک جار زۆر لە دلێکی سافەوە بریاردەدەین کە چی بە جۆرێک ئاراستەی دەرئەنجامی کارەکە دەگۆرێت زۆر ئەستەم لێ دەر دەچین</a:t>
            </a:r>
            <a:r>
              <a:rPr lang="en-US" dirty="0" smtClean="0"/>
              <a:t>    (</a:t>
            </a:r>
            <a:r>
              <a:rPr lang="ar-SA" dirty="0" smtClean="0"/>
              <a:t>متمانەی رەھا و منگلق ! بریاری پەلە ! تێکەلکردنی ئەرک و یاری , جیاوازی نەکردنی نێوان ماف و داواکاری ...................................... شتی زۆر زۆر زیاتر بە زمانێکی ئاسان و پێکەنیناوی فێر دەبی لەگەل ( عیزیز نەسین</a:t>
            </a:r>
            <a:r>
              <a:rPr lang="en-US" dirty="0" smtClean="0"/>
              <a:t> (</a:t>
            </a:r>
          </a:p>
          <a:p>
            <a:pPr algn="r" rtl="1"/>
            <a:r>
              <a:rPr lang="en-US" dirty="0" smtClean="0"/>
              <a:t> </a:t>
            </a:r>
          </a:p>
          <a:p>
            <a:pPr algn="r" rt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r" rtl="1"/>
            <a:r>
              <a:rPr lang="ar-SA" dirty="0" smtClean="0"/>
              <a:t>دیاره‌ سمایلخانیش ئه‌وه‌ی‌ بۆڕوونبووه‌ته‌وه‌، كه‌ هاوبه‌شیكردن له‌و په‌یمانه‌دا، ده‌بێته‌ هۆی‌ ئه‌وه‌ی‌ بزووتنه‌وه‌ی‌ كورد له‌و قۆناغه‌دا به‌ره‌و لاوازی‌‌و بێئومێدی‌ به‌رێت‌و هه‌ردوولاش ده‌بوونه‌ ته‌ره‌فداری‌ لایه‌نگره‌كانیان‌و كاریان پێ به‌ ئه‌نجامده‌گه‌یاندن. دوواجاریش دوای‌ ئاگری‌ شه‌ڕكه‌ناوچه‌كه‌یان به‌نه‌مانی‌ كێشه‌كان‌و جێگیربوونی‌ مه‌به‌سته‌كانیان هێمن بووه‌وه‌، كاریان به‌وان نامێنێت‌و ده‌نگیان كپ ده‌كرێته‌وه‌، چونكه‌ ئه‌وه‌ش دیاره‌ له‌ناو هه‌موو ئه‌و په‌یمانانه‌ی‌ به‌ستراون، خاڵێك نه‌بووه‌ سه‌باره‌ت به‌پرسی‌ كوردو ئه‌رمه‌ن‌و عیسایی، كه‌ددان به‌سه‌ربه‌خۆییاندا بنێن. به‌هێزكردنی‌ عیساییه‌كانیش له‌ناوچه‌كه‌داو دابه‌ش كردنی‌ چه‌ك به‌سه‌ریانداو مه‌شقپێكردنیان ده‌بێته‌ هۆی‌ دروستكردنی‌ هێزێك، كه‌هێزو ده‌سه‌ڵاتی‌ سمكۆی‌ شكاكی‌ پێ كه‌مده‌بووه‌وه‌ بۆیه‌ سمكۆ له‌دووارۆژی‌ خۆی‌ به‌ گومان بووه‌. له‌و ڕووه‌وه‌ ئیشۆمالیك، ده‌ڵێت: هاوپه‌یمانه‌كان له‌ئه‌نجامی‌ كۆنگره‌ی‌ ته‌فلیسدا، شاندێكی‌ سه‌ربازییان، كه‌پێكهاتبوون له‌ژماره‌یه‌ك ئه‌فسه‌ری‌ به‌ریتانی‌‌و فه‌ڕنسی‌ نارد بۆ مه‌شق پێكردنی‌ نه‌ستۆرییه‌كان‌و فێركردنی‌ مه‌شقی‌ سه‌ربازی‌ به‌و هیوایه‌ی‌ كه‌مرۆڤی‌ عیسایی بتوانێت له‌ شاخه‌كاندا شه‌ڕكه‌رێكی‌ ئازابێت</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r" rtl="1"/>
            <a:r>
              <a:rPr lang="ar-SA" dirty="0" smtClean="0"/>
              <a:t>له‌ هه‌مان شوێندا نووسه‌ر دێته‌ سه‌ر باسی‌ كاپته‌ن گراسی، ئه‌فسه‌ری‌ هه‌واڵگری‌ به‌ریتانی‌‌و ده‌ڵێت: ئه‌م ئه‌فسه‌ره‌ گه‌یشته‌ ورمێ‌و به‌ ئه‌رمه‌نییه‌كان‌و عیساییه‌كان په‌یمانیدا، كه‌به‌ماڵ‌و چه‌ك‌و ئازوقه‌ی‌ جه‌نگیش یارمه‌تییان ده‌دات، ڕازیشیكردن بێنه‌ پاڵ هاوپه‌یمانان له‌ ئینگلیزه‌كان</a:t>
            </a:r>
            <a:r>
              <a:rPr lang="en-US" dirty="0" smtClean="0"/>
              <a:t>.</a:t>
            </a:r>
          </a:p>
          <a:p>
            <a:pPr algn="r" rtl="1"/>
            <a:r>
              <a:rPr lang="en-US" dirty="0" smtClean="0"/>
              <a:t>  </a:t>
            </a:r>
            <a:r>
              <a:rPr lang="ar-SA" dirty="0" smtClean="0"/>
              <a:t>ئه‌م هاتنه‌ پاڵ‌و ڕازیبوونه‌ش، شتێكی‌ سروشتییه‌ له‌كاتێكدا كه‌توركیا به‌قورسی‌ لێیده‌دان‌و ڕاویده‌نان، ئه‌وانیش به‌ناچاری‌ به‌ره‌و سه‌رووی‌ خۆرئاوای‌ ئێران كۆچییان كردووه‌</a:t>
            </a:r>
            <a:r>
              <a:rPr lang="en-US" dirty="0" smtClean="0"/>
              <a:t>.</a:t>
            </a:r>
          </a:p>
          <a:p>
            <a:pPr algn="r" rtl="1"/>
            <a:r>
              <a:rPr lang="ar-SA" dirty="0" smtClean="0"/>
              <a:t>ئه‌م بارودۆخه‌ وایلێكردن هه‌رگیز بییر له‌وه‌ نه‌كه‌نه‌وه‌ ببنه‌ یارمه‌تیده‌رێك بۆ توركه‌كان، له‌كاتێكدا ئه‌وانه‌ به‌هه‌زارانییان لێكوشتوون‌و ده‌ربه‌ ده‌ریان كردوون</a:t>
            </a:r>
            <a:r>
              <a:rPr lang="en-US" dirty="0" smtClean="0"/>
              <a:t>.</a:t>
            </a:r>
          </a:p>
          <a:p>
            <a:pPr algn="r" rtl="1"/>
            <a:r>
              <a:rPr lang="ar-SA" dirty="0" smtClean="0"/>
              <a:t>ئه‌مانیش بۆ به‌رگری‌ له‌ خۆیان، په‌نایان برده‌ به‌ر هاوپه‌یمانه‌ ئینگلیزه‌كان، چونكه‌ باوه‌ڕی‌ ته‌واویان هه‌بوو، كه‌ئینگلیز یارمه‌تییانده‌دات‌و ده‌بنه‌ پاڵپشت بۆیان، به‌ڵام ده‌سه‌ڵاتدارانی‌ ئێران ئه‌مه‌یان به‌كارێكی‌ ناڕه‌وازانی‌‌و به‌ مایه‌ی‌ ئاژاوه‌ له‌قه‌ڵمیاندا</a:t>
            </a:r>
            <a:r>
              <a:rPr lang="en-US" dirty="0" smtClean="0"/>
              <a:t>.</a:t>
            </a:r>
          </a:p>
          <a:p>
            <a:pPr algn="r"/>
            <a:r>
              <a:rPr lang="ar-SA" dirty="0" smtClean="0"/>
              <a:t>بۆیه‌ بڕیاریاندا سه‌ركوتیانبكه‌ن، كه‌پێشه‌كی‌ داوای‌ چه‌كه‌كانیان لێكردن</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r" rtl="1"/>
            <a:r>
              <a:rPr lang="ar-SA" dirty="0" smtClean="0"/>
              <a:t>خۆئه‌گه‌ر ده‌وڵه‌تێك به‌م شێوه‌یه‌ بییر بكاته‌وه‌، ئه‌ی‌ چۆن كه‌سایه‌تییه‌كی‌ وه‌كو سمكۆ به‌و جۆره‌ له‌وبارودۆخه‌ خراپه‌دا بیر ناكاته‌وه‌؟ كه‌واته‌ ئه‌وه‌ بووه‌ هۆی‌ ئه‌وه‌ی‌ پاڵ به‌سمكۆوه‌ بنێت مار شه‌معوونی‌ گه‌وره‌ی‌ نه‌ستۆرییه‌كان بكوژێت. جا ئه‌مه‌ ئایا له‌ترسی‌ ئه‌وه‌ بووه‌، كه‌ ئه‌گه‌ر هاتوو عیسایی‌‌و ئه‌رمه‌نی‌ ده‌سه‌ڵاتییان فره‌ تربووو ده‌وڵه‌تێكی‌ گه‌وره‌ی‌ وه‌كو به‌ریتانیاش پشتیان بگرێت، ناوچه‌ی‌ ده‌سه‌ڵاته‌كه‌ی‌ له‌ده‌ست ده‌چێت</a:t>
            </a:r>
            <a:r>
              <a:rPr lang="en-US" dirty="0" smtClean="0"/>
              <a:t>.</a:t>
            </a:r>
          </a:p>
          <a:p>
            <a:pPr algn="r" rtl="1"/>
            <a:r>
              <a:rPr lang="ar-SA" dirty="0" smtClean="0"/>
              <a:t>یان حوكمه‌تی‌ ئێران توانیویه‌ سمكۆ به‌لای‌ خۆیدا به‌رێت‌و كاره‌كه‌ی‌ پێئه‌نجام بدات</a:t>
            </a:r>
            <a:r>
              <a:rPr lang="en-US" dirty="0" smtClean="0"/>
              <a:t>.</a:t>
            </a:r>
          </a:p>
          <a:p>
            <a:pPr algn="r" rtl="1"/>
            <a:r>
              <a:rPr lang="ar-SA" dirty="0" smtClean="0"/>
              <a:t>یاخود ئه‌وه‌ ڕاسته‌، كه‌ ده‌ڵێن: سمكۆ به‌رتیلێكی‌ زۆری‌ له‌توركیا وه‌رگرتووه‌‌و كاره‌كه‌ی‌ بۆ ئه‌نجام داون. به‌لای‌ منه‌وه‌ ئه‌گه‌ر بڵێین: ئێران كاری‌ تێكردبێت‌و به‌و شێوه‌یه‌ی‌ ئه‌وان ویستوویانه‌ كاره‌كه‌ی‌ پێبكه‌ن، ئه‌وه‌ دوور كه‌وتنه‌وه‌یه‌ له‌ڕاستی‌، چونكه‌ ئه‌و ئاگره‌ی‌ له‌دڵی‌ سمكۆدابووه‌ دژ به‌حوكمی‌ پادشاێیتی‌ ئێران، به‌تایبه‌تی‌ دووای‌ شه‌هید كرانی‌ جه‌عفه‌ر ئاغای‌ برای‌، نه‌یانتووانیوه‌  هیچ كاری‌ تێبكه‌ن‌و ڕووداوه‌كانیش ده‌ریانخستووه‌، كه‌هه‌میشه‌ دژی‌ ڕژێمه‌كه‌ بووه‌</a:t>
            </a:r>
            <a:r>
              <a:rPr lang="en-US" dirty="0" smtClean="0"/>
              <a:t>. </a:t>
            </a:r>
          </a:p>
          <a:p>
            <a:pPr algn="r"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r" rtl="1"/>
            <a:r>
              <a:rPr lang="ar-SA" b="1" dirty="0" smtClean="0"/>
              <a:t>زیاده‌ڕۆیی نییه‌ گه‌ر بڵیم پاش ڕاگه‌یاندنی مه‌له‌کیه‌تی کوردستان له‌لایه‌ن مه‌لیک مه‌حموده‌وه‌ و دامه‌زراندنی کۆماری کوردستان له‌لایه‌ن پێشه‌وا قازی موحه‌مه‌ده‌وه‌ و ڕاپه‌ڕینه‌که‌ی کوردی باشور، گه‌وره‌ترین و پیرۆزترین هه‌نگاو و کاری سیاسی کورد له‌ مێژووی نوێدا هه‌نگاوه‌کانن بۆ سازدانی کۆنگره‌یه‌کی نه‌ته‌وه‌یی کوردی که‌ تیایدا ته‌نها زمانی نه‌ته‌وه‌یی بئاخڤێت و ئه‌و زمانه‌ نه‌ته‌وییه‌ش ببێته‌ پره‌نسیپی سه‌ره‌کی بۆ ئه‌و گوتاره‌ نه‌ته‌وه‌ییه‌ی نه‌وه‌ له‌ دوای نه‌وه خه‌ونیان پێوه‌ بینیوه‌ و خه‌ونیشی پێوه‌ ده‌بینن. </a:t>
            </a:r>
            <a:endParaRPr lang="en-US" dirty="0" smtClean="0"/>
          </a:p>
          <a:p>
            <a:pPr algn="r" rt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2574</TotalTime>
  <Words>2029</Words>
  <Application>Microsoft Office PowerPoint</Application>
  <PresentationFormat>On-screen Show (4:3)</PresentationFormat>
  <Paragraphs>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له بيناوى كرؤنؤلوزيايه كى ريك و بيك بؤ شارى هه ولير </vt:lpstr>
      <vt:lpstr>كرؤنؤلوزيايه كى سه ره تايى </vt:lpstr>
      <vt:lpstr>PowerPoint Presentation</vt:lpstr>
      <vt:lpstr>سه رنج وبه راويز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Birinci Ders</dc:title>
  <dc:creator>Shireen</dc:creator>
  <cp:lastModifiedBy>acer</cp:lastModifiedBy>
  <cp:revision>36</cp:revision>
  <dcterms:created xsi:type="dcterms:W3CDTF">2006-08-16T00:00:00Z</dcterms:created>
  <dcterms:modified xsi:type="dcterms:W3CDTF">2020-10-06T17:31:51Z</dcterms:modified>
</cp:coreProperties>
</file>