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3" r:id="rId2"/>
    <p:sldId id="265" r:id="rId3"/>
    <p:sldId id="264" r:id="rId4"/>
    <p:sldId id="266" r:id="rId5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128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rtl="1">
              <a:lnSpc>
                <a:spcPct val="150000"/>
              </a:lnSpc>
            </a:pPr>
            <a:r>
              <a:rPr lang="ar-SA" dirty="0" smtClean="0">
                <a:cs typeface="Ali_K_Sahifa" pitchFamily="2" charset="-78"/>
              </a:rPr>
              <a:t>زؤر لة ميَذة بيرياران و ميَذوو نووسان و شارةزاياني زانستة جؤراو جؤرةكاني شارستانييةتة جياوازةكاني جيهان هةستيان بة كاريطةريي بارو دؤخي جوطرافياي سروشتي هةر هةريَميَكي جوطرافي كردووة لة سةر ضالاكييةكاني مرؤظ و هةلَسوكةوتي لة ذينطةدا </a:t>
            </a:r>
            <a:r>
              <a:rPr lang="en-US" dirty="0" smtClean="0">
                <a:cs typeface="Ali_K_Sahifa" pitchFamily="2" charset="-78"/>
              </a:rPr>
              <a:t>Environment</a:t>
            </a:r>
            <a:r>
              <a:rPr lang="ar-SA" dirty="0" smtClean="0">
                <a:cs typeface="Ali_K_Sahifa" pitchFamily="2" charset="-78"/>
              </a:rPr>
              <a:t> ضؤنيةتي دروستكردني شارستانييةتة جؤرا و جؤرةكانيان طيَرِاوةتةوة بؤ جياوازي بار و دؤخي سروشتي هةر ذينطةيةك لة ذينطةيةكي تر ،</a:t>
            </a:r>
            <a:endParaRPr lang="en-US" dirty="0">
              <a:cs typeface="Ali_K_Sahif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>
                <a:cs typeface="Ali_K_Sahifa" pitchFamily="2" charset="-78"/>
              </a:rPr>
              <a:t> بة تايبةتي بؤ فاكتةري ئاو و هةوا و رِوالَةتة سروشتييةكاني رِوويي زةويي هةر هةريَميَك,  فةيلةسووفة كلاسيكييةكاني يؤنان ، بة تايبةتي ( ئيفلاتوون – </a:t>
            </a:r>
            <a:r>
              <a:rPr lang="en-US" dirty="0">
                <a:cs typeface="Ali_K_Sahifa" pitchFamily="2" charset="-78"/>
              </a:rPr>
              <a:t>Plato</a:t>
            </a:r>
            <a:r>
              <a:rPr lang="ar-SA" dirty="0">
                <a:cs typeface="Ali_K_Sahifa" pitchFamily="2" charset="-78"/>
              </a:rPr>
              <a:t>   ) و (ئةرستؤ – </a:t>
            </a:r>
            <a:r>
              <a:rPr lang="en-US" dirty="0" err="1">
                <a:cs typeface="Ali_K_Sahifa" pitchFamily="2" charset="-78"/>
              </a:rPr>
              <a:t>Aristotlte</a:t>
            </a:r>
            <a:r>
              <a:rPr lang="ar-SA" dirty="0">
                <a:cs typeface="Ali_K_Sahifa" pitchFamily="2" charset="-78"/>
              </a:rPr>
              <a:t>) لة زؤر رِوانطةوة تيشكيان خستؤتة سةر ئةو كاريطةريية ، لةوانةش زياتر ( سترابو- </a:t>
            </a:r>
            <a:r>
              <a:rPr lang="en-US" dirty="0">
                <a:cs typeface="Ali_K_Sahifa" pitchFamily="2" charset="-78"/>
              </a:rPr>
              <a:t>Strabo</a:t>
            </a:r>
            <a:r>
              <a:rPr lang="ar-SA" dirty="0">
                <a:cs typeface="Ali_K_Sahifa" pitchFamily="2" charset="-78"/>
              </a:rPr>
              <a:t>) جوطرافيناسي يؤناني ، ضوار سةدةيةك دواي ئةوان ، واتة لة كؤتاي سةدةي يةكةمي ثيَش عيسا و سةرةتاي سةدةي يةكةمي عيسايي بة شي </a:t>
            </a:r>
            <a:endParaRPr lang="en-US" dirty="0">
              <a:cs typeface="Ali_K_Sahifa" pitchFamily="2" charset="-78"/>
            </a:endParaRPr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655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800" dirty="0" smtClean="0">
                <a:cs typeface="Ali_K_Samik" pitchFamily="2" charset="-78"/>
              </a:rPr>
              <a:t>لة سةدةي ضوارةمي كؤضي و دةيةمي عيساييدا كؤمةلَةي )أخوان السفا ْ و خيلان الوفا( كة زياتر هةر بة (( أخوان السفا)) ناسراون ، لة ثةياميَك لة (52) ثةيامةكةي خؤياندا ، زؤر لايةني وردو زانستييانةي ئةو كاريطةرييةيان خستؤتة رِوو ، (المسعوديش) لة ((مروج الدهب و الجواهر المعادن)) دا بة شيَوةيةكي تر باس لة كاريطةريي ئاو و هةوا دةكات لة سةر ثةيوةندي مرؤظ لة طةلَ ذينطةكةيدا و جياوازيي شارستانييةتةكان ئةطيَرِيَتةوة بؤ جياوازيي ئاو و هةوا .</a:t>
            </a:r>
            <a:endParaRPr lang="en-US" sz="2800" dirty="0">
              <a:cs typeface="Ali_K_Samik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SA" dirty="0">
                <a:cs typeface="Ali_K_Samik" pitchFamily="2" charset="-78"/>
              </a:rPr>
              <a:t> ثيَنض سةدةيةكيش دوا ئةو (ابن خلدون) لة ثيَ شةكييةكةيدا بة ناوي (المقدمة) </a:t>
            </a:r>
            <a:r>
              <a:rPr lang="ar-SA">
                <a:cs typeface="Ali_K_Samik" pitchFamily="2" charset="-78"/>
              </a:rPr>
              <a:t>زؤر </a:t>
            </a:r>
            <a:r>
              <a:rPr lang="ar-SA" smtClean="0">
                <a:cs typeface="Ali_K_Samik" pitchFamily="2" charset="-78"/>
              </a:rPr>
              <a:t>زانستييانةتر </a:t>
            </a:r>
            <a:r>
              <a:rPr lang="ar-SA" dirty="0">
                <a:cs typeface="Ali_K_Samik" pitchFamily="2" charset="-78"/>
              </a:rPr>
              <a:t>باس لةلايةنة جياوازييةكاني ئةو كاريطةريية ئةكات . لةنيوةي دووةمي سةدةي نؤزدةيةميشدا لة ئةوروثا ، بةتايبةتي لة ئةلَمانيادا قوتابخانةيةكي جوطرافي ، بة ناوي (</a:t>
            </a:r>
            <a:r>
              <a:rPr lang="en-US" dirty="0" err="1">
                <a:cs typeface="Ali_K_Samik" pitchFamily="2" charset="-78"/>
              </a:rPr>
              <a:t>Envronmentail</a:t>
            </a:r>
            <a:r>
              <a:rPr lang="en-US" dirty="0">
                <a:cs typeface="Ali_K_Samik" pitchFamily="2" charset="-78"/>
              </a:rPr>
              <a:t> Determinism</a:t>
            </a:r>
            <a:r>
              <a:rPr lang="ar-SA" dirty="0">
                <a:cs typeface="Ali_K_Samik" pitchFamily="2" charset="-78"/>
              </a:rPr>
              <a:t> ) سةري هةلَدا ، </a:t>
            </a:r>
            <a:r>
              <a:rPr lang="ar-SA" dirty="0" smtClean="0">
                <a:cs typeface="Ali_K_Samik" pitchFamily="2" charset="-78"/>
              </a:rPr>
              <a:t>كة هةر </a:t>
            </a:r>
            <a:r>
              <a:rPr lang="ar-SA" dirty="0">
                <a:cs typeface="Ali_K_Samik" pitchFamily="2" charset="-78"/>
              </a:rPr>
              <a:t>شارستانييةتيَك و هؤكاري نهيَنيي درووستبووني دةطيَرِنةوة بؤ سروشت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2320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4512</TotalTime>
  <Words>211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Birinci Ders</dc:title>
  <dc:creator>Shireen</dc:creator>
  <cp:lastModifiedBy>High Tech</cp:lastModifiedBy>
  <cp:revision>40</cp:revision>
  <dcterms:created xsi:type="dcterms:W3CDTF">2006-08-16T00:00:00Z</dcterms:created>
  <dcterms:modified xsi:type="dcterms:W3CDTF">2020-11-19T07:29:19Z</dcterms:modified>
</cp:coreProperties>
</file>