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5" r:id="rId2"/>
    <p:sldId id="268" r:id="rId3"/>
    <p:sldId id="266" r:id="rId4"/>
    <p:sldId id="269" r:id="rId5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1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>
                <a:cs typeface="Ali_K_Samik" pitchFamily="2" charset="-78"/>
              </a:rPr>
              <a:t>، يان ذينطةي ئةو شارستانييةتة,  لةوانةش ( </a:t>
            </a:r>
            <a:r>
              <a:rPr lang="en-US" dirty="0" smtClean="0">
                <a:cs typeface="Ali_K_Samik" pitchFamily="2" charset="-78"/>
              </a:rPr>
              <a:t>F..</a:t>
            </a:r>
            <a:r>
              <a:rPr lang="en-US" dirty="0" err="1" smtClean="0">
                <a:cs typeface="Ali_K_Samik" pitchFamily="2" charset="-78"/>
              </a:rPr>
              <a:t>Ratzel</a:t>
            </a:r>
            <a:r>
              <a:rPr lang="ar-SA" dirty="0" smtClean="0">
                <a:cs typeface="Ali_K_Samik" pitchFamily="2" charset="-78"/>
              </a:rPr>
              <a:t> ) لة ئةلَمانيا و خانمي جوطرافيا ناسي ئةمةريكاي (</a:t>
            </a:r>
            <a:r>
              <a:rPr lang="en-US" dirty="0" err="1" smtClean="0">
                <a:cs typeface="Ali_K_Samik" pitchFamily="2" charset="-78"/>
              </a:rPr>
              <a:t>Sempl</a:t>
            </a:r>
            <a:r>
              <a:rPr lang="en-US" dirty="0" smtClean="0">
                <a:cs typeface="Ali_K_Samik" pitchFamily="2" charset="-78"/>
              </a:rPr>
              <a:t> E.S</a:t>
            </a:r>
            <a:r>
              <a:rPr lang="ar-SA" dirty="0" smtClean="0">
                <a:cs typeface="Ali_K_Samik" pitchFamily="2" charset="-78"/>
              </a:rPr>
              <a:t>.) زياتر لة هةر جوطرافيناسيَكي تر طرنطي بة سروشت و ذينطة ئةدةن و بايةخيَكي كةم بؤ مرؤظ دائةنيَن لة دروستبووني هةر شارستانييةتيَكدا . هةر لةو سةردةمةيشدا تــا نيوةي يةكةمي سةدةي بيستةم ئةتوانين ئاماذة بؤ (</a:t>
            </a:r>
            <a:r>
              <a:rPr lang="en-US" dirty="0" err="1" smtClean="0">
                <a:cs typeface="Ali_K_Samik" pitchFamily="2" charset="-78"/>
              </a:rPr>
              <a:t>E.Huntington</a:t>
            </a:r>
            <a:r>
              <a:rPr lang="en-US" dirty="0" smtClean="0">
                <a:cs typeface="Ali_K_Samik" pitchFamily="2" charset="-78"/>
              </a:rPr>
              <a:t>) (1876-1947</a:t>
            </a:r>
            <a:r>
              <a:rPr lang="ar-SA" dirty="0" smtClean="0">
                <a:cs typeface="Ali_K_Samik" pitchFamily="2" charset="-78"/>
              </a:rPr>
              <a:t> ) بكةين كة لة نووسينةكانيدا زياتر باس لةكاريطةريي ئاوو هةوا دةكات .لةسةدةي بيستةميشدا ميَذوونووسي بةريتاني (</a:t>
            </a:r>
            <a:r>
              <a:rPr lang="en-US" dirty="0" err="1" smtClean="0">
                <a:cs typeface="Ali_K_Samik" pitchFamily="2" charset="-78"/>
              </a:rPr>
              <a:t>A.Tognbee</a:t>
            </a:r>
            <a:r>
              <a:rPr lang="en-US" dirty="0" smtClean="0">
                <a:cs typeface="Ali_K_Samik" pitchFamily="2" charset="-78"/>
              </a:rPr>
              <a:t>) (1975-1889</a:t>
            </a:r>
            <a:r>
              <a:rPr lang="ar-SA" dirty="0" smtClean="0">
                <a:cs typeface="Ali_K_Samik" pitchFamily="2" charset="-78"/>
              </a:rPr>
              <a:t> ) ،</a:t>
            </a:r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dirty="0">
                <a:cs typeface="Ali_K_Samik" pitchFamily="2" charset="-78"/>
              </a:rPr>
              <a:t> لة كتيَبة بةناوبانطةكةيدا بة ناوي (</a:t>
            </a:r>
            <a:r>
              <a:rPr lang="en-US" dirty="0" err="1">
                <a:cs typeface="Ali_K_Samik" pitchFamily="2" charset="-78"/>
              </a:rPr>
              <a:t>A.stwdg</a:t>
            </a:r>
            <a:r>
              <a:rPr lang="en-US" dirty="0">
                <a:cs typeface="Ali_K_Samik" pitchFamily="2" charset="-78"/>
              </a:rPr>
              <a:t> on </a:t>
            </a:r>
            <a:r>
              <a:rPr lang="en-US" dirty="0" err="1">
                <a:cs typeface="Ali_K_Samik" pitchFamily="2" charset="-78"/>
              </a:rPr>
              <a:t>Historg</a:t>
            </a:r>
            <a:r>
              <a:rPr lang="ar-SA" dirty="0">
                <a:cs typeface="Ali_K_Samik" pitchFamily="2" charset="-78"/>
              </a:rPr>
              <a:t>) بة شيَوةيةكي تر باس لة </a:t>
            </a:r>
            <a:r>
              <a:rPr lang="ar-SA" dirty="0" smtClean="0">
                <a:cs typeface="Ali_K_Samik" pitchFamily="2" charset="-78"/>
              </a:rPr>
              <a:t>كاريطةريي</a:t>
            </a:r>
            <a:r>
              <a:rPr lang="en-US" dirty="0" smtClean="0">
                <a:cs typeface="Ali_K_Samik" pitchFamily="2" charset="-78"/>
              </a:rPr>
              <a:t> </a:t>
            </a:r>
            <a:r>
              <a:rPr lang="ar-SA" dirty="0" smtClean="0">
                <a:cs typeface="Ali_K_Samik" pitchFamily="2" charset="-78"/>
              </a:rPr>
              <a:t>ذينطة </a:t>
            </a:r>
            <a:r>
              <a:rPr lang="ar-SA" dirty="0">
                <a:cs typeface="Ali_K_Samik" pitchFamily="2" charset="-78"/>
              </a:rPr>
              <a:t>لة سةر شارستانييةتة جياوازةكان ئةكات و بايةخيَكي زؤريش بؤ فاكتةري سروشت شياوة . رِوونكردنةوةي ئاستي رِاست و دروستيي ئةم ديد و بؤضوونانة و طونجاندنيان لة طةلَ نويَترين رِاو بؤضوونة زانستييةكاني ئةمرِؤدا ، ئةركيَكة ناكةويَتة ئةستؤي ئةم ضةند ديَرِة ، ئةوةي كة مةبةستي سةرةكيي ئةم ضةند ديَرِةية ، ئةوةية كةبة كورتي و بةشيَوةيةكي سادة كاريطةريي بارودؤخي جوطرافياي سروشتي ناوضةي هةورامان لة سةر هةندي لايةني سيستمي ئابووري ، سياسي وكؤمةلاَيةتيي ناوضةكة رِوونبكاتةوة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6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>
                <a:cs typeface="Ali_K_Samik" pitchFamily="2" charset="-78"/>
              </a:rPr>
              <a:t> كة ئةو رِوونكردنةوةيةش بؤي هةية لة داهاتوودا يارمةتيي ئةوة بدات كة زؤر لايةني ئالَؤز و نائاشكراي ميَذووي ناوضةكةو رِةوشتي و بذيَوي و فةرهةنط و بةهاو ئةرزشةكاني (</a:t>
            </a:r>
            <a:r>
              <a:rPr lang="en-US" dirty="0" smtClean="0">
                <a:cs typeface="Ali_K_Samik" pitchFamily="2" charset="-78"/>
              </a:rPr>
              <a:t>Values</a:t>
            </a:r>
            <a:r>
              <a:rPr lang="ar-SA" dirty="0" smtClean="0">
                <a:cs typeface="Ali_K_Samik" pitchFamily="2" charset="-78"/>
              </a:rPr>
              <a:t>) </a:t>
            </a:r>
            <a:r>
              <a:rPr lang="ar-SA" dirty="0" smtClean="0">
                <a:cs typeface="Ali_K_Samik" pitchFamily="2" charset="-78"/>
              </a:rPr>
              <a:t>دانيشتوواني ناوضةكة </a:t>
            </a:r>
            <a:r>
              <a:rPr lang="ar-SA" dirty="0" smtClean="0">
                <a:cs typeface="Ali_K_Samik" pitchFamily="2" charset="-78"/>
              </a:rPr>
              <a:t>،بةشيَوةيةكي </a:t>
            </a:r>
            <a:r>
              <a:rPr lang="ar-SA" dirty="0" smtClean="0">
                <a:cs typeface="Ali_K_Samik" pitchFamily="2" charset="-78"/>
              </a:rPr>
              <a:t>زانستييانة تر باس و ليَكؤلَينةوةي لة سةر بكريَت . ليَرةدا ئةبيَت ئةو رِاستييةشمان لة بير نةضيَت كة نةبوون ، يان دةطمةنيي باس و تويَذينةوةي زانستييانة لة سةر ميَذووي طشتي </a:t>
            </a:r>
            <a:r>
              <a:rPr lang="ar-SA" dirty="0" smtClean="0">
                <a:cs typeface="Ali_K_Samik" pitchFamily="2" charset="-78"/>
              </a:rPr>
              <a:t>وهةمةلايةنةي </a:t>
            </a:r>
            <a:r>
              <a:rPr lang="ar-SA" dirty="0" smtClean="0">
                <a:cs typeface="Ali_K_Samik" pitchFamily="2" charset="-78"/>
              </a:rPr>
              <a:t>ناوضةي هةورامان كؤسثيَكي طةورةية لة بةر دةم ئةم باس و </a:t>
            </a:r>
            <a:r>
              <a:rPr lang="ar-SA" dirty="0" smtClean="0">
                <a:cs typeface="Ali_K_Samik" pitchFamily="2" charset="-78"/>
              </a:rPr>
              <a:t>شيكردنةوانةدا، </a:t>
            </a:r>
            <a:endParaRPr lang="en-US" dirty="0" smtClean="0">
              <a:cs typeface="Ali_K_Samik" pitchFamily="2" charset="-78"/>
            </a:endParaRPr>
          </a:p>
          <a:p>
            <a:pPr algn="r" rtl="1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>
                <a:cs typeface="Ali_K_Samik" pitchFamily="2" charset="-78"/>
              </a:rPr>
              <a:t>لةبةر ئةوة هةموو </a:t>
            </a:r>
            <a:r>
              <a:rPr lang="ar-SA" dirty="0" smtClean="0">
                <a:cs typeface="Ali_K_Samik" pitchFamily="2" charset="-78"/>
              </a:rPr>
              <a:t>ئةو</a:t>
            </a:r>
            <a:r>
              <a:rPr lang="en-US" dirty="0" smtClean="0">
                <a:cs typeface="Ali_K_Samik" pitchFamily="2" charset="-78"/>
              </a:rPr>
              <a:t> </a:t>
            </a:r>
            <a:r>
              <a:rPr lang="ar-SA" dirty="0" smtClean="0">
                <a:cs typeface="Ali_K_Samik" pitchFamily="2" charset="-78"/>
              </a:rPr>
              <a:t>ديد </a:t>
            </a:r>
            <a:r>
              <a:rPr lang="ar-SA" dirty="0">
                <a:cs typeface="Ali_K_Samik" pitchFamily="2" charset="-78"/>
              </a:rPr>
              <a:t>و بؤضوونانةي كةلةم ضةند ديَرِةدا ئةخريَنة رِوو ، ناكريَت وةكو (سةلميَنراو) سةير بكريَن ، بةلَكو لة رِاستيدا ئةم جؤرة ديدو بؤضوونانة تةنها طريمانيَكي زانستين و ئةطةري رِاستي و ضةوتييان وةكو هةر طريمانيَكي تر تيَدا هةية و لة ئايندةشدا باس و تويَذينةوةي زانستييانة لة سةر ميَذوو بارودؤخي ئابووري و سياسي و كؤمةلاَيةتي و فةرهةنطي ناوضةكة ، بة تايبةتي ميَذووي ئابووري ، سياسي و كؤمةلاَيةتيي ناوضةكة لةم </a:t>
            </a:r>
            <a:r>
              <a:rPr lang="ar-SA" dirty="0" smtClean="0">
                <a:cs typeface="Ali_K_Samik" pitchFamily="2" charset="-78"/>
              </a:rPr>
              <a:t>سي</a:t>
            </a:r>
            <a:r>
              <a:rPr lang="en-US" smtClean="0">
                <a:cs typeface="Ali_K_Samik" pitchFamily="2" charset="-78"/>
              </a:rPr>
              <a:t> </a:t>
            </a:r>
            <a:r>
              <a:rPr lang="ar-SA" smtClean="0">
                <a:cs typeface="Ali_K_Samik" pitchFamily="2" charset="-78"/>
              </a:rPr>
              <a:t>ضوار </a:t>
            </a:r>
            <a:r>
              <a:rPr lang="ar-SA" dirty="0">
                <a:cs typeface="Ali_K_Samik" pitchFamily="2" charset="-78"/>
              </a:rPr>
              <a:t>سةدةي دواييدا ، ئةتوانيَت رِاستي و دروستي ، يان هةلَة و ضةوتيي ئةم بؤضوونانةش زياتر يةك لابكاتةوة.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00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7487</TotalTime>
  <Words>262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High Tech</cp:lastModifiedBy>
  <cp:revision>42</cp:revision>
  <dcterms:created xsi:type="dcterms:W3CDTF">2006-08-16T00:00:00Z</dcterms:created>
  <dcterms:modified xsi:type="dcterms:W3CDTF">2020-11-26T09:58:14Z</dcterms:modified>
</cp:coreProperties>
</file>