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1" r:id="rId2"/>
    <p:sldId id="272" r:id="rId3"/>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60" d="100"/>
          <a:sy n="60" d="100"/>
        </p:scale>
        <p:origin x="-1128" y="3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10/6/2020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10/6/2020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dirty="0" smtClean="0"/>
              <a:t>له‌ هه‌مان شوێندا نووسه‌ر دێته‌ سه‌ر باسی‌ كاپته‌ن گراسی، ئه‌فسه‌ری‌ هه‌واڵگری‌ به‌ریتانی‌‌و ده‌ڵێت: ئه‌م ئه‌فسه‌ره‌ گه‌یشته‌ ورمێ‌و به‌ ئه‌رمه‌نییه‌كان‌و عیساییه‌كان په‌یمانیدا، كه‌به‌ماڵ‌و چه‌ك‌و ئازوقه‌ی‌ جه‌نگیش یارمه‌تییان ده‌دات، ڕازیشیكردن بێنه‌ پاڵ هاوپه‌یمانان له‌ ئینگلیزه‌كان</a:t>
            </a:r>
            <a:r>
              <a:rPr lang="en-US" dirty="0" smtClean="0"/>
              <a:t>.</a:t>
            </a:r>
          </a:p>
          <a:p>
            <a:pPr algn="r" rtl="1"/>
            <a:r>
              <a:rPr lang="en-US" dirty="0" smtClean="0"/>
              <a:t>  </a:t>
            </a:r>
            <a:r>
              <a:rPr lang="ar-SA" dirty="0" smtClean="0"/>
              <a:t>ئه‌م هاتنه‌ پاڵ‌و ڕازیبوونه‌ش، شتێكی‌ سروشتییه‌ له‌كاتێكدا كه‌توركیا به‌قورسی‌ لێیده‌دان‌و ڕاویده‌نان، ئه‌وانیش به‌ناچاری‌ به‌ره‌و سه‌رووی‌ خۆرئاوای‌ ئێران كۆچییان كردووه‌</a:t>
            </a:r>
            <a:r>
              <a:rPr lang="en-US" dirty="0" smtClean="0"/>
              <a:t>.</a:t>
            </a:r>
          </a:p>
          <a:p>
            <a:pPr algn="r" rtl="1"/>
            <a:r>
              <a:rPr lang="ar-SA" dirty="0" smtClean="0"/>
              <a:t>ئه‌م بارودۆخه‌ وایلێكردن هه‌رگیز بییر له‌وه‌ نه‌كه‌نه‌وه‌ ببنه‌ یارمه‌تیده‌رێك بۆ توركه‌كان، له‌كاتێكدا ئه‌وانه‌ به‌هه‌زارانییان لێكوشتوون‌و ده‌ربه‌ ده‌ریان كردوون</a:t>
            </a:r>
            <a:r>
              <a:rPr lang="en-US" dirty="0" smtClean="0"/>
              <a:t>.</a:t>
            </a:r>
          </a:p>
          <a:p>
            <a:pPr algn="r" rtl="1"/>
            <a:r>
              <a:rPr lang="ar-SA" dirty="0" smtClean="0"/>
              <a:t>ئه‌مانیش بۆ به‌رگری‌ له‌ خۆیان، په‌نایان برده‌ به‌ر هاوپه‌یمانه‌ ئینگلیزه‌كان، چونكه‌ باوه‌ڕی‌ ته‌واویان هه‌بوو، كه‌ئینگلیز یارمه‌تییانده‌دات‌و ده‌بنه‌ پاڵپشت بۆیان، به‌ڵام ده‌سه‌ڵاتدارانی‌ ئێران ئه‌مه‌یان به‌كارێكی‌ ناڕه‌وازانی‌‌و به‌ مایه‌ی‌ ئاژاوه‌ له‌قه‌ڵمیاندا</a:t>
            </a:r>
            <a:r>
              <a:rPr lang="en-US" dirty="0" smtClean="0"/>
              <a:t>.</a:t>
            </a:r>
          </a:p>
          <a:p>
            <a:pPr algn="r"/>
            <a:r>
              <a:rPr lang="ar-SA" dirty="0" smtClean="0"/>
              <a:t>بۆیه‌ بڕیاریاندا سه‌ركوتیانبكه‌ن، كه‌پێشه‌كی‌ داوای‌ چه‌كه‌كانیان لێكردن</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dirty="0" smtClean="0"/>
              <a:t>خۆئه‌گه‌ر ده‌وڵه‌تێك به‌م شێوه‌یه‌ بییر بكاته‌وه‌، ئه‌ی‌ چۆن كه‌سایه‌تییه‌كی‌ وه‌كو سمكۆ به‌و جۆره‌ له‌وبارودۆخه‌ خراپه‌دا بیر ناكاته‌وه‌؟ كه‌واته‌ ئه‌وه‌ بووه‌ هۆی‌ ئه‌وه‌ی‌ پاڵ به‌سمكۆوه‌ بنێت مار شه‌معوونی‌ گه‌وره‌ی‌ نه‌ستۆرییه‌كان بكوژێت. جا ئه‌مه‌ ئایا له‌ترسی‌ ئه‌وه‌ بووه‌، كه‌ ئه‌گه‌ر هاتوو عیسایی‌‌و ئه‌رمه‌نی‌ ده‌سه‌ڵاتییان فره‌ تربووو ده‌وڵه‌تێكی‌ گه‌وره‌ی‌ وه‌كو به‌ریتانیاش پشتیان بگرێت، ناوچه‌ی‌ ده‌سه‌ڵاته‌كه‌ی‌ له‌ده‌ست ده‌چێت</a:t>
            </a:r>
            <a:r>
              <a:rPr lang="en-US" dirty="0" smtClean="0"/>
              <a:t>.</a:t>
            </a:r>
          </a:p>
          <a:p>
            <a:pPr algn="r" rtl="1"/>
            <a:r>
              <a:rPr lang="ar-SA" dirty="0" smtClean="0"/>
              <a:t>یان حوكمه‌تی‌ ئێران توانیویه‌ سمكۆ به‌لای‌ خۆیدا به‌رێت‌و كاره‌كه‌ی‌ پێئه‌نجام بدات</a:t>
            </a:r>
            <a:r>
              <a:rPr lang="en-US" dirty="0" smtClean="0"/>
              <a:t>.</a:t>
            </a:r>
          </a:p>
          <a:p>
            <a:pPr algn="r" rtl="1"/>
            <a:r>
              <a:rPr lang="ar-SA" dirty="0" smtClean="0"/>
              <a:t>یاخود ئه‌وه‌ ڕاسته‌، كه‌ ده‌ڵێن: سمكۆ به‌رتیلێكی‌ زۆری‌ له‌توركیا وه‌رگرتووه‌‌و كاره‌كه‌ی‌ بۆ ئه‌نجام داون. به‌لای‌ منه‌وه‌ ئه‌گه‌ر بڵێین: ئێران كاری‌ تێكردبێت‌و به‌و شێوه‌یه‌ی‌ ئه‌وان ویستوویانه‌ كاره‌كه‌ی‌ پێبكه‌ن، ئه‌وه‌ دوور كه‌وتنه‌وه‌یه‌ له‌ڕاستی‌، چونكه‌ ئه‌و ئاگره‌ی‌ له‌دڵی‌ سمكۆدابووه‌ دژ به‌حوكمی‌ پادشاێیتی‌ ئێران، به‌تایبه‌تی‌ دووای‌ شه‌هید كرانی‌ جه‌عفه‌ر ئاغای‌ برای‌، نه‌یانتووانیوه‌  هیچ كاری‌ تێبكه‌ن‌و ڕووداوه‌كانیش ده‌ریانخستووه‌، كه‌هه‌میشه‌ دژی‌ ڕژێمه‌كه‌ بووه‌</a:t>
            </a:r>
            <a:r>
              <a:rPr lang="en-US" dirty="0" smtClean="0"/>
              <a:t>. </a:t>
            </a:r>
          </a:p>
          <a:p>
            <a:pPr algn="r" rt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2574</TotalTime>
  <Words>166</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Module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Ders</dc:title>
  <dc:creator>Shireen</dc:creator>
  <cp:lastModifiedBy>acer</cp:lastModifiedBy>
  <cp:revision>37</cp:revision>
  <dcterms:created xsi:type="dcterms:W3CDTF">2006-08-16T00:00:00Z</dcterms:created>
  <dcterms:modified xsi:type="dcterms:W3CDTF">2020-10-06T17:37:17Z</dcterms:modified>
</cp:coreProperties>
</file>