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7" r:id="rId2"/>
    <p:sldId id="279" r:id="rId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i="1" dirty="0" smtClean="0"/>
              <a:t>كرؤنؤلوزيايه كى سه ره تايى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IQ" dirty="0" smtClean="0"/>
              <a:t>كه واته هه روه كو كاربه ده ستيكى كه وره ى يؤنسكؤ له كاتى سه ردانى بؤ قه لاى هه ولير به ر له جه ند مانكيك (1997) فه رمووى: كه له بوورى ميزوويى هه ولير ، نه ك هه ر به ته نيا مولكى خه لكى هه ولير و كوردستان و ناوجه كه يه، به لكو كولكى تيكرايى مرؤفايه تيه ..</a:t>
            </a:r>
          </a:p>
          <a:p>
            <a:pPr algn="r" rtl="1"/>
            <a:r>
              <a:rPr lang="ar-IQ" dirty="0" smtClean="0"/>
              <a:t>باراستنى ئه و كه له بووره ئه ركى هه موو زانا و بسبؤريكى جيهانيه .. بيويسته ده ركى بى بكرى وخه م ومشووريكى بؤ بخورى . ئيمه واى بؤ ده جين كه بيويسته ،به ر له هه موو شتيك بير له دانانى (كرؤنؤلؤزيا)و ريبه ريك بؤ ميزووى بر له شكؤدارى ئه م شاره بكريته وه ، هه روا بيويسته ليزنه يه كى بسبؤر و شاره زا بيك بهينرى بؤ ئه نجامدانى ئه و كاره كرنكه ، بؤ ئه وه ى به جه ند زمانيكى رؤزهه لاتى وئه وروبى بخريته به ر ده ستى خوينه ران .</a:t>
            </a:r>
          </a:p>
          <a:p>
            <a:pPr algn="r" rtl="1"/>
            <a:r>
              <a:rPr lang="ar-IQ" dirty="0" smtClean="0"/>
              <a:t>   ئه م كرؤنلؤزيايه ى له  م وتاره دا به رجاو ده كه وي هه نكاوى يه كه مه له كه شتيكى دوورو دريزدا. ئوميده وارين سه رنجى بسبؤر وشاره زاو به ربرسان راكيشى ، بؤ ئه وه ى له داهاتوودا ليزنه يه ك بيك بيت وكاره كه به شيوه يه كى وردتر ئه نجام بدرى .</a:t>
            </a:r>
          </a:p>
          <a:p>
            <a:pPr algn="r" rtl="1"/>
            <a:endParaRPr lang="en-US" b="1" i="1" dirty="0" smtClean="0"/>
          </a:p>
          <a:p>
            <a:pPr algn="r" rtl="1"/>
            <a:r>
              <a:rPr lang="ar-IQ" b="1" i="1" dirty="0" smtClean="0"/>
              <a:t> </a:t>
            </a:r>
            <a:endParaRPr lang="ar-IQ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i="1" dirty="0" smtClean="0"/>
              <a:t>سه رنج وبه راويز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IQ" dirty="0" smtClean="0"/>
              <a:t>1- قه لاى هه ولير:دلى شاره كه يه ،بؤيه تيكرا جاده و شه قامه كان شيوه يه كى بازنه يى وه ركرتووه.. كه ره ك و كؤلان وخانوبه ره كؤنه كان له سه ر كرديكى شوينه وارى كه وره دا بنياتنراون كه به قه لاى هه ولير (قه لات) ناسراوه .بانتاييه كه ى له سه د هه زار مه ترى دووجا زياتره ،(150)بى به رزه ،تيره كه ى (قوتره كه ى)جوار سه د يارده يه ... قه لات بريتى بوو له سى كه ره كى بنه ره ى(سه راى -تؤبخانه-ته كيه).. له سالى 1956 وه ده ركا ميزووييه كه ى قه لات رووخينراوه . له م سى جل ساله ى دواييدا به هه ندى هه نجه تى برو بووج زؤربه ى هه ره زؤرى خانوبه ره كان خابوور كران .هه ولير شاريكى سؤمه رى بووه،ئينجا بابلى ئاشوورى و فارشى ويونانى(كريكى)وفرتى(بارثى) وساسانى كه يه ك له دواى يه ك حوكميان كردوه . له ده ورى 22 ى كؤجى كه وته زير ده سه لاتى عه ره بى موسلمانه كان.هه ولير كه لى تايبه تمه ندى هه يه ، بؤيه به شوينيكى ستراتيزى ده زميرى ، جونكه كه وتووته ناوه ندى ده شتيكى بان وبه رين و به بيت وبه ره كه ت، له نيوان هه ردوو زى دايه(الزابين\حدياب\ئه ديابين) به م جؤره بووه سه نته رى كؤمهليك ريكاى كرنك.. سه رباره ى ئه وه ش ،ئه وبه رستكايه ناوداره ى(عه شتار\ ئه شتار)ى خوداوه ندى تيا بووه ، بتر بايه ى هه وليرى به رز كردووته وه ، له شاره هه ره بيرؤز كانى ئاشووريه كان بووه.  </a:t>
            </a:r>
          </a:p>
          <a:p>
            <a:pPr algn="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2575</TotalTime>
  <Words>447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كرؤنؤلوزيايه كى سه ره تايى </vt:lpstr>
      <vt:lpstr>سه رنج وبه راويز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acer</cp:lastModifiedBy>
  <cp:revision>37</cp:revision>
  <dcterms:created xsi:type="dcterms:W3CDTF">2006-08-16T00:00:00Z</dcterms:created>
  <dcterms:modified xsi:type="dcterms:W3CDTF">2020-10-06T17:42:32Z</dcterms:modified>
</cp:coreProperties>
</file>