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63" r:id="rId3"/>
    <p:sldId id="264" r:id="rId4"/>
    <p:sldId id="257" r:id="rId5"/>
    <p:sldId id="262" r:id="rId6"/>
    <p:sldId id="260" r:id="rId7"/>
  </p:sldIdLst>
  <p:sldSz cx="9144000" cy="6858000" type="screen4x3"/>
  <p:notesSz cx="6742113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60" d="100"/>
          <a:sy n="60" d="100"/>
        </p:scale>
        <p:origin x="-44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6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129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986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475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396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565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454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233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996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49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604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157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429000"/>
            <a:ext cx="8077200" cy="1673352"/>
          </a:xfrm>
        </p:spPr>
        <p:txBody>
          <a:bodyPr/>
          <a:lstStyle/>
          <a:p>
            <a:r>
              <a:rPr lang="en-US" dirty="0" smtClean="0"/>
              <a:t>B</a:t>
            </a:r>
            <a:r>
              <a:rPr lang="tr-TR" dirty="0" smtClean="0"/>
              <a:t>irinci Ders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676400"/>
            <a:ext cx="8229600" cy="4267200"/>
          </a:xfrm>
        </p:spPr>
        <p:txBody>
          <a:bodyPr>
            <a:noAutofit/>
          </a:bodyPr>
          <a:lstStyle/>
          <a:p>
            <a:pPr algn="just" rtl="1"/>
            <a:r>
              <a:rPr lang="ar-SA" b="1" dirty="0" smtClean="0"/>
              <a:t>مەلا عەبدولکەریمی مودەریس لە پیاوە مەزن و بلیمەتانەی کوردە، کە نووسەر و زانایەکی گەورەی سەدەی بیستەمە و زیاتر لە ٦٠ پەرتووکی زێدە بەنرخی ئایینی و وێژەیی و کۆمەڵایەتی بڵاو کردۆتەوە، ھەر ھەمووشیان دەچنە خانەی لێکۆڵینەوەی زانستی ھەمەلایەنی و خودایی و دونیاییەوە، کە بریتین لە تەفسیری قورئان بەشێوەیەکی ئێجگار فراوان و بەزمانی کوردی و عەرەبی،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ar-SA" b="1" dirty="0"/>
              <a:t>ھەروەھا ساغکردنەوە و شیکردنەوەی چەندین شاکاری شیعری مەزنی کلاسیکی کوردی، نموونەی مەولەوی، نالی، مەحوی، فەقێ قادری ھەمەوەندی و چەند شاعیرێکی‌ دیکەش. </a:t>
            </a:r>
            <a:endParaRPr lang="en-US" b="1" dirty="0"/>
          </a:p>
          <a:p>
            <a:pPr algn="just" rtl="1"/>
            <a:r>
              <a:rPr lang="ar-SA" b="1" dirty="0"/>
              <a:t>ژیاننامە </a:t>
            </a:r>
            <a:endParaRPr lang="en-US" b="1" dirty="0"/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23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b="1" dirty="0"/>
              <a:t>مەلا عەبدولکەریمی مودەریس لە بەھاری ساڵی ١٩٠١دا لە گوندی تەکیەی سەر بەشارۆچکەی خورماڵ‌ ھاتووەتە دنیاوە ‌و ناوی تەواویشی عەبدولکەریم محەمەد فەتاح‌ ە و سەرەتا خوێندنیشی بە قورئان و پەرتوکە ئایینییەکان دەستپێکردووە و ساڵی ١٩١٣ یش سەرەتاکانی نەحو سەرفی خوێندووە،</a:t>
            </a:r>
            <a:endParaRPr lang="en-US" b="1" dirty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39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İkinci 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ar-SA" dirty="0" smtClean="0"/>
              <a:t> لەسەرەتای ھەڵگیرسانی جەنگی یەکەمی جیھانیشدا لەمزگەوتی مەڵکەندی شاری سلێمانی نیشتەجێ بووەو دەستی بەخوێندنی پەرتووکی شەرحی جامی کردووە و دواتر چووەتە مزگەوتی مەلا محەمەد ئەمین بالیکەدەری و لە ساڵی ١٩٢٤ یشدا لە ئاھەنگێکی فراواندا لە شاری سلێمانی مۆڵەی مەلایەتی وەرگرتووە.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dirty="0"/>
              <a:t> کاروانی ژیانی مامۆستا عەبدولکەریمی مودەریس لەساڵی ١٩٦٠ لە مزگەوتی شێخ عەبدولقادری گەیلانی لە بەغدا بەناونیشانی ” مودەریس” دامەزراوە، زیاتر لە ٥٠ فەقێ لەسەردەستی مۆڵەتی زانستییان وەرگرتووە، ھەر لەو کاتەوە بەبێ‌ پشوودان خەریکی وانەوتنەوە بووە لە زانستە شەرعی و وێژەی و عەرەبییەکاندا.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43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/>
              <a:t>مەلا عەبدولکەریمی مودەریس چەندین پەرتووک و بەرھەمی وەک نووسینەوەی ژیان و بەسەرھات و شیعری چەندین شاعیری وەک مەولانا خالید و “شێخ عوسمان و سەراجەدین”ی بڵاوکردووتەوە، ھەروەھا چەندین شیعریشی لەژێر نازناوی ” نامی” دا بڵاوکردۆ‌تەوە، </a:t>
            </a:r>
            <a:endParaRPr lang="en-US" dirty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76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17577</TotalTime>
  <Words>255</Words>
  <Application>Microsoft Office PowerPoint</Application>
  <PresentationFormat>On-screen Show (4:3)</PresentationFormat>
  <Paragraphs>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Birinci Ders</vt:lpstr>
      <vt:lpstr>PowerPoint Presentation</vt:lpstr>
      <vt:lpstr>PowerPoint Presentation</vt:lpstr>
      <vt:lpstr>İkinci Ders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Birinci Ders</dc:title>
  <dc:creator>Shireen</dc:creator>
  <cp:lastModifiedBy>High Tech</cp:lastModifiedBy>
  <cp:revision>48</cp:revision>
  <dcterms:created xsi:type="dcterms:W3CDTF">2006-08-16T00:00:00Z</dcterms:created>
  <dcterms:modified xsi:type="dcterms:W3CDTF">2022-09-25T05:42:30Z</dcterms:modified>
  <cp:contentStatus/>
</cp:coreProperties>
</file>