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  <p:sldId id="260" r:id="rId3"/>
    <p:sldId id="261" r:id="rId4"/>
    <p:sldId id="259" r:id="rId5"/>
    <p:sldId id="262" r:id="rId6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128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Üçüncü 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ھەروەھا ڕۆڵێکی گرنگی ھەبووە لە بەکوردی کردنی فیقھی ئیسلامی و تەفیسری قورئانی پیرۆز و تەجویدەکەیدا. نموونەی ژمارەیەک لە پەرتووکە بەنرخەکانی مامۆستاش بەزمانی کوردی ئەمانەن: یادی مەردان لە دووبەرگدا، بنەماڵەی زانیاران، ژمارەیەک پەرتووک لە بارەی شەریعەت و ئیسلامەوە، کۆمەڵە شیعری فەقێ قادری ھەمەوەند، تەفسیری نامی حەوت بەرگ</a:t>
            </a:r>
            <a:r>
              <a:rPr lang="ar-SA" dirty="0" smtClean="0"/>
              <a:t>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 مەکتوباتی کاک ئەحمەدی شێخ چوار بەرگ، عەقیدەی مەرزیەی مەولەوی، دیوانی نالی، دیوانی مەولەوی، دیوانی مەحوی و چەندین پەرتووکی دیکەشی‌ بەزمانی کوردی و عەرەبی و فارسی نووسیوە و بڵاوی کردۆتەوە.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2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خەمڵاندن مامۆستا مەلا عەبدولکەریمی مودەریس، لەبەر ئەوەی لەسەر ئاستی عێراقیشدا بە زانایەکی گەورە ناسرابووە و خاوەنی‌ توانای‌ فتوای ئایینی بووە، بۆیە چەندین ساڵ‌ پۆستی سەرۆکایەتی “رابطة علما‌و العراق” ی بەدەستەوە گرتبوو، 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5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Dördüncü 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لەوەش گرنگتر لەم ساڵانەی دوایی ٣ ھەزار زانای ئایینی سوننی ڕێڕە و کە لە ھەموو پارێزگا‌کانی عێراق ھاتبوون و لە بەغدا کۆبوونەوە، بەبێ بەشداریکردن و ئاگاداری خۆی جەنابی مەلا عەبدولکەریمی مود‌ەریس بە سەرۆکی (الامانە العلیا للافتا‌و و التدریس و البحوپ و التصوف) </a:t>
            </a:r>
            <a:r>
              <a:rPr lang="ar-SA" dirty="0" smtClean="0"/>
              <a:t>ھەڵبژێردرا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، بەڵام لەبەر ئەوەی باری تەندروستی نالەباربووە ئەو پۆستەی‌ ڕەتیکردبۆوە. و‌ڕای ئەوەی ماوەیەک ئەندامی کارای کۆڕی زانیاری عێراق – د‌ەستەی کورد – بووە ، ھەروەھا باو‌ەڕپێکراوی کۆڕی زانیاری وڵاتی ئوردونیش بوو. مەلا عەبدولکەریمی مودەریس لەتەمەنی ١٠٤ ساڵیداو لە کاژمێر ١٢ی شەوی ٢٩ لەسەر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87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2578</TotalTime>
  <Words>219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Üçüncü Ders</vt:lpstr>
      <vt:lpstr>PowerPoint Presentation</vt:lpstr>
      <vt:lpstr>PowerPoint Presentation</vt:lpstr>
      <vt:lpstr>Dördüncü Ders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Birinci Ders</dc:title>
  <dc:creator>Shireen</dc:creator>
  <cp:lastModifiedBy>acer</cp:lastModifiedBy>
  <cp:revision>36</cp:revision>
  <dcterms:created xsi:type="dcterms:W3CDTF">2006-08-16T00:00:00Z</dcterms:created>
  <dcterms:modified xsi:type="dcterms:W3CDTF">2020-10-06T17:11:26Z</dcterms:modified>
</cp:coreProperties>
</file>