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307" r:id="rId3"/>
    <p:sldId id="308" r:id="rId4"/>
    <p:sldId id="261" r:id="rId5"/>
    <p:sldId id="305" r:id="rId6"/>
    <p:sldId id="306" r:id="rId7"/>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12/20/2020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12/20/2020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SA" dirty="0" smtClean="0"/>
              <a:t>ئةكةر سةرةتا </a:t>
            </a:r>
            <a:r>
              <a:rPr lang="ar-SA" smtClean="0"/>
              <a:t>كةميك </a:t>
            </a:r>
            <a:r>
              <a:rPr lang="ar-SA" smtClean="0"/>
              <a:t>ئاور </a:t>
            </a:r>
            <a:r>
              <a:rPr lang="ar-SA" dirty="0" smtClean="0"/>
              <a:t>لة رابردوو وميزووى كورد وكوردستان بدةينةوة زور شتمان بو رون دةبيتةوة كة رةنكة تاوةكو ئيستا بةرجاومان نةكةوتبيت، لة هةمان كاتدا بتوانين ولامى برسياركةليك بدةينةوة كة ئاخو بوجى كورد بة دريزايى ميزوو لة زير جنك وستةمى كةلانى تر بوتةوة لة دواى هاتنى ئيسلامةوة تاوةكو ئيستا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SA" dirty="0"/>
              <a:t> ياخود بوجى كورد لة هةموو قوناغةكانى زيانى سياسى وئةو </a:t>
            </a:r>
            <a:r>
              <a:rPr lang="ar-SA" dirty="0" smtClean="0"/>
              <a:t>كو</a:t>
            </a:r>
            <a:r>
              <a:rPr lang="ar-IQ" dirty="0"/>
              <a:t>ر</a:t>
            </a:r>
            <a:r>
              <a:rPr lang="ar-SA" dirty="0" smtClean="0"/>
              <a:t>انكارية </a:t>
            </a:r>
            <a:r>
              <a:rPr lang="ar-SA" dirty="0"/>
              <a:t>جيوبوليتيكيانةى بةسةر ناوجةكةدا هاتون بةتايبةتى لةسةرةتاكانى سةدةى رابردوو نةيتوانيوة سيادةيكى سةربةخو بو خوى دروست بكات ؟ لةسةرةتاى بةيدابونى ئيسلام لة نيوة دوركةى </a:t>
            </a:r>
            <a:r>
              <a:rPr lang="ar-SA" dirty="0" smtClean="0"/>
              <a:t>عربى</a:t>
            </a:r>
            <a:endParaRPr lang="en-US" dirty="0"/>
          </a:p>
        </p:txBody>
      </p:sp>
    </p:spTree>
    <p:extLst>
      <p:ext uri="{BB962C8B-B14F-4D97-AF65-F5344CB8AC3E}">
        <p14:creationId xmlns:p14="http://schemas.microsoft.com/office/powerpoint/2010/main" val="307580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كوردستان كرابوة مةيدانى ململانيةكانى نيوان كيسراى فارس و هرقلدى روم كةلةسةر حسابى كورد وخاكى كوردستان هةريةكةيان دةيان ويست قةلةمرةوى دةسةلاتيان فراوانتر بكةن كوردستانيان كردووة شوينى يةكلايكردنةوةى شةرةكانيان بوية هةرجى كارةسات ونةهامةتى و دةردةسةرى ئةو شةرة هةبوو لةسةر خاكى كوردستان و بةسةر ميلةتى كورد بة جي مابوو </a:t>
            </a:r>
            <a:endParaRPr lang="en-US" dirty="0"/>
          </a:p>
          <a:p>
            <a:pPr algn="r" rtl="1"/>
            <a:endParaRPr lang="en-US" dirty="0"/>
          </a:p>
        </p:txBody>
      </p:sp>
    </p:spTree>
    <p:extLst>
      <p:ext uri="{BB962C8B-B14F-4D97-AF65-F5344CB8AC3E}">
        <p14:creationId xmlns:p14="http://schemas.microsoft.com/office/powerpoint/2010/main" val="378557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SA" dirty="0" smtClean="0"/>
              <a:t> بةلام كاتيك لةسالى 610.ز بةداوةوة كةسيك لةنيوة دوركةى عربى ئيديعاى بيغةمبةرايةتى دةكرد وئةو كات كورد جةندين نوينةرى خويان ناردووة تاوةكولةشام وفةلةستين وجةند ناوجةيةكى تر ئةم هةوالة بزانن وكة ئايا ئةم هةوالة راستة يان نا راست بوية كاتيك ئةو نوينةرانةى كورد كةرانةوة هةوالى هاتنى ئةم بيغةمبةرةيان راكةياند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بوية كورد زور بةروش بوو بو بيستنى ئةم هةوالة بة هاتنى هيزى سي يةم ، جونكة كورد لة وكاتةدا لة نيوان دوو بةردة ئاشى فارس وروم هارابوو بوية زور بةروش بوو تاوةكو هيزى سيى يةم بيت ،بةلكو لة زير دةسةلات وهةيمةنى دا ئازادى ويةكسانى بة بةدةست بهينى ئيتر كورد لةو كاتةوة بة ئارةزوى خوى بوة ئة ئيسلام و بةلكةشمان بو ئةوة ئةوةية كةسايةتيةكى ئةو كاتةى كوردستان كةلةسةر ئاينى زوردةشتى </a:t>
            </a:r>
            <a:r>
              <a:rPr lang="ar-SA" dirty="0" smtClean="0"/>
              <a:t>بووة</a:t>
            </a:r>
            <a:endParaRPr lang="en-US" dirty="0"/>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a:t>بةناوى (بير شاليارى زةردةشتى ) هةنديك دةلين شاعير بووة لة كتيبكد ا بةناوى ( ماريفةتنامة ) دةلى شاعيران وبياوانى ريش سبى و ماقولانى ئةو سةردةمة لةكةسةر ئاينى مةسيحى وجولةكة وزةردةشتى بوون بة بيستنى ئةم هةوالة دةيان شيعرو شانامةو هوناراوةيان بة خوشى هاتنى ئةم بيغةمبةرة كوتووة ،جونكة بيشتر لة كتيبةكانى ئةم سى ئاينة هةوالى هاتنى ئةم بيغةمبةرةيان زانيوة</a:t>
            </a:r>
            <a:endParaRPr lang="en-US"/>
          </a:p>
        </p:txBody>
      </p:sp>
    </p:spTree>
    <p:extLst>
      <p:ext uri="{BB962C8B-B14F-4D97-AF65-F5344CB8AC3E}">
        <p14:creationId xmlns:p14="http://schemas.microsoft.com/office/powerpoint/2010/main" val="742033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2732</TotalTime>
  <Words>311</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Ders</dc:title>
  <dc:creator>Shireen</dc:creator>
  <cp:lastModifiedBy>High Tech</cp:lastModifiedBy>
  <cp:revision>40</cp:revision>
  <dcterms:created xsi:type="dcterms:W3CDTF">2006-08-16T00:00:00Z</dcterms:created>
  <dcterms:modified xsi:type="dcterms:W3CDTF">2020-12-20T07:49:56Z</dcterms:modified>
</cp:coreProperties>
</file>