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7" r:id="rId2"/>
    <p:sldId id="269" r:id="rId3"/>
    <p:sldId id="268" r:id="rId4"/>
    <p:sldId id="270" r:id="rId5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128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/>
            <a:r>
              <a:rPr lang="ar-SA" b="1" dirty="0" smtClean="0">
                <a:cs typeface="Ali_K_Alwand" pitchFamily="2" charset="-78"/>
              </a:rPr>
              <a:t>بةدووري نازانين كة ئةو مير و خانانة تةريقةكةيان بةجيَطيري دةسةلاَتةكةي خؤيان زانيبيَت بؤ ئايندة، لةبةر ئةوة ميري بابان ، يان خاني ئةردةلاَن ئةوةندة ثيَشوازييان لة مةولانا خالد كردووة </a:t>
            </a:r>
            <a:r>
              <a:rPr lang="ar-SA" b="1" dirty="0" smtClean="0">
                <a:cs typeface="Ali_K_Alwand" pitchFamily="2" charset="-78"/>
              </a:rPr>
              <a:t>، </a:t>
            </a:r>
            <a:r>
              <a:rPr lang="ar-SA" b="1" dirty="0" smtClean="0">
                <a:cs typeface="Ali_K_Alwand" pitchFamily="2" charset="-78"/>
              </a:rPr>
              <a:t>نةوةك نةيار و كؤسث ، لةهةمان كاتيشدا ئةبيَت ئةوةشمان لة بير نةضيَت كة جؤريَك لة ململانيَي لة  نيَوان هةردووتةريقةي قادري و تةريقةي نةقشبةنديدا هةبووة , ئةو ململانيَيةش جياوازييةكي زؤري لةطةلَ ململانيَي دذةكاندا بووة ، بةتايبةتي ئةطةر بزانين  تةريقةي قادري لة بةرئةوةي لة تةريقةي نةقشبةندي كؤنتر بووة لة سليَماني و لةبةرئةوةي تةريقةي نةقشبةندي بةجيَطريَكي </a:t>
            </a:r>
            <a:r>
              <a:rPr lang="ar-SA" b="1" dirty="0" smtClean="0">
                <a:cs typeface="Ali_K_Alwand" pitchFamily="2" charset="-78"/>
              </a:rPr>
              <a:t>نامؤزانيوة</a:t>
            </a:r>
            <a:endParaRPr lang="en-US" dirty="0">
              <a:cs typeface="Ali_K_Alwand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b="1" dirty="0">
                <a:cs typeface="Ali_K_Alwand" pitchFamily="2" charset="-78"/>
              </a:rPr>
              <a:t>،سةر ئةنجام كؤسثيَكي طةورة بووة لةبةردةم بلاَوبوونةوة و طةشةكردني تةريقةي نةقشبةنديدا لة شاري سليَماني و دةورو بةريدا . لة بةر ئةوة تيَكرِا ئةتوانين بلَيَين </a:t>
            </a:r>
            <a:r>
              <a:rPr lang="ar-SA" b="1" dirty="0" smtClean="0">
                <a:cs typeface="Ali_K_Alwand" pitchFamily="2" charset="-78"/>
              </a:rPr>
              <a:t>كة</a:t>
            </a:r>
            <a:r>
              <a:rPr lang="en-US" b="1" dirty="0" smtClean="0">
                <a:cs typeface="Ali_K_Alwand" pitchFamily="2" charset="-78"/>
              </a:rPr>
              <a:t> </a:t>
            </a:r>
            <a:r>
              <a:rPr lang="ar-SA" b="1" dirty="0" smtClean="0">
                <a:cs typeface="Ali_K_Alwand" pitchFamily="2" charset="-78"/>
              </a:rPr>
              <a:t>ميراني </a:t>
            </a:r>
            <a:r>
              <a:rPr lang="ar-SA" b="1" dirty="0">
                <a:cs typeface="Ali_K_Alwand" pitchFamily="2" charset="-78"/>
              </a:rPr>
              <a:t>بابان وةكو هةر فةرمانرِةوايةكي </a:t>
            </a:r>
            <a:r>
              <a:rPr lang="ar-SA" b="1" dirty="0" smtClean="0">
                <a:cs typeface="Ali_K_Alwand" pitchFamily="2" charset="-78"/>
              </a:rPr>
              <a:t>تري</a:t>
            </a:r>
            <a:r>
              <a:rPr lang="en-US" b="1" dirty="0" smtClean="0">
                <a:cs typeface="Ali_K_Alwand" pitchFamily="2" charset="-78"/>
              </a:rPr>
              <a:t> </a:t>
            </a:r>
            <a:r>
              <a:rPr lang="ar-SA" b="1" dirty="0" smtClean="0">
                <a:cs typeface="Ali_K_Alwand" pitchFamily="2" charset="-78"/>
              </a:rPr>
              <a:t>سياسي</a:t>
            </a:r>
            <a:r>
              <a:rPr lang="en-US" b="1" dirty="0" smtClean="0">
                <a:cs typeface="Ali_K_Alwand" pitchFamily="2" charset="-78"/>
              </a:rPr>
              <a:t> </a:t>
            </a:r>
            <a:r>
              <a:rPr lang="ar-SA" b="1" dirty="0" smtClean="0">
                <a:cs typeface="Ali_K_Alwand" pitchFamily="2" charset="-78"/>
              </a:rPr>
              <a:t>،</a:t>
            </a:r>
            <a:r>
              <a:rPr lang="en-US" b="1" dirty="0" smtClean="0">
                <a:cs typeface="Ali_K_Alwand" pitchFamily="2" charset="-78"/>
              </a:rPr>
              <a:t> </a:t>
            </a:r>
            <a:r>
              <a:rPr lang="ar-SA" b="1" dirty="0" smtClean="0">
                <a:cs typeface="Ali_K_Alwand" pitchFamily="2" charset="-78"/>
              </a:rPr>
              <a:t>بةرذةوةنديي </a:t>
            </a:r>
            <a:r>
              <a:rPr lang="ar-SA" b="1" dirty="0">
                <a:cs typeface="Ali_K_Alwand" pitchFamily="2" charset="-78"/>
              </a:rPr>
              <a:t>سيستمة ئابووري و سياسييةكةيان ، كة سيستمي دةرةبةطي بووة ، لةسةروو هةر بةرذةوةندييةكي ترةوة داناوة و كاتيَك سازشيان لة طةلَ رِيبازيَكي ئاييني (روحي)دا كردووة كة ئةو رِيَبازة تا ئةندازةيةك ثاساودةري </a:t>
            </a:r>
            <a:r>
              <a:rPr lang="en-US" b="1" dirty="0" smtClean="0">
                <a:cs typeface="Ali_K_Alwand" pitchFamily="2" charset="-78"/>
              </a:rPr>
              <a:t> </a:t>
            </a:r>
            <a:r>
              <a:rPr lang="ar-SA" b="1" dirty="0" smtClean="0">
                <a:cs typeface="Ali_K_Alwand" pitchFamily="2" charset="-78"/>
              </a:rPr>
              <a:t>سيستمة </a:t>
            </a:r>
            <a:r>
              <a:rPr lang="en-US" b="1" smtClean="0">
                <a:cs typeface="Ali_K_Alwand" pitchFamily="2" charset="-78"/>
              </a:rPr>
              <a:t> </a:t>
            </a:r>
            <a:r>
              <a:rPr lang="ar-SA" b="1" smtClean="0">
                <a:cs typeface="Ali_K_Alwand" pitchFamily="2" charset="-78"/>
              </a:rPr>
              <a:t>ئابووري </a:t>
            </a:r>
            <a:r>
              <a:rPr lang="ar-SA" b="1" dirty="0">
                <a:cs typeface="Ali_K_Alwand" pitchFamily="2" charset="-78"/>
              </a:rPr>
              <a:t>و سياسييةكةيان بواية</a:t>
            </a:r>
            <a:endParaRPr lang="en-US" dirty="0">
              <a:cs typeface="Ali_K_Alwand" pitchFamily="2" charset="-78"/>
            </a:endParaRPr>
          </a:p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97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b="1" dirty="0" smtClean="0">
                <a:cs typeface="Ali_K_Alwand" pitchFamily="2" charset="-78"/>
              </a:rPr>
              <a:t>، واتة بةشيَك بواية لة بالَةخانةي (</a:t>
            </a:r>
            <a:r>
              <a:rPr lang="en-US" b="1" dirty="0" err="1" smtClean="0">
                <a:cs typeface="Ali_K_Alwand" pitchFamily="2" charset="-78"/>
              </a:rPr>
              <a:t>Ultrastructure</a:t>
            </a:r>
            <a:r>
              <a:rPr lang="ar-SA" b="1" dirty="0" smtClean="0">
                <a:cs typeface="Ali_K_Alwand" pitchFamily="2" charset="-78"/>
              </a:rPr>
              <a:t> ) سيستمةكةيان،بةلاَم ئةطةر ئةو رِيَبازة ئايينيية ثيَضةوانةي سيستمةكةيان بواية،ئةوا هيض  نةبيَت  رِيَطةيطةي طةشةكردني ئةورِيَبازةيان  دائةخست , لةبةر ئةوةية ئةتوانين بطةينة ئةو ئةنجامطيرييةي كةئةبيَت سةرهةلَدان و طةشةكردني رِيَبازي قادري  لة سليَمانيدا هةروا رِيَككةوتيَكي ميَذوويي نةبووة . لةرِاستيدا رِابةراني ئةم تةريقةتة ،بةتايبةتي شيَخ مةعرووفي نؤدي و حاجي كاك ئةحمةدي كورِي ، ئةبيَت جؤريَك لة سازشي سياسييان لةطةلَ ميراني باباندا بوو بيَت ، </a:t>
            </a:r>
            <a:endParaRPr lang="en-US" dirty="0">
              <a:cs typeface="Ali_K_Alwand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b="1" dirty="0">
                <a:cs typeface="Ali_K_Alwand" pitchFamily="2" charset="-78"/>
              </a:rPr>
              <a:t>يان لة رِاستيدا بة شيَوةيةك لة شيَوةكان رِابةراني تةريقةي قادري هةمان هةلَويَست و ديد و بؤضووني سياسيي ميراني بابانيان هةبووبيَت ، بة تايبةتي سةبارةت بة هةلَويَست بةرامبةر بة دةولَةتي عوسماني ، هةر لةبةر ئةوةية كة ئةبينين رِابةراني تةريقةي قادري ، بة تايبةتي شيَخ مةعرووفي نؤدي و حاجي كاك ئةحمةد ، تا ميراني بابان ، فةرمانرِةوايي سياسيي ناوضةكةيان لةدةستدابوو , ئةوان لةرِووي سياسييةوة لةسيَبةردا بوون , بةلاَم بةكؤتاييهاتني دةسةلاَتي سياسيي </a:t>
            </a:r>
            <a:endParaRPr lang="en-US" dirty="0">
              <a:cs typeface="Ali_K_Alwand" pitchFamily="2" charset="-78"/>
            </a:endParaRPr>
          </a:p>
          <a:p>
            <a:pPr algn="just" rtl="1"/>
            <a:endParaRPr lang="en-US" dirty="0">
              <a:cs typeface="Ali_K_Alwand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0627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3010</TotalTime>
  <Words>205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Birinci Ders</dc:title>
  <dc:creator>Shireen</dc:creator>
  <cp:lastModifiedBy>High Tech</cp:lastModifiedBy>
  <cp:revision>42</cp:revision>
  <dcterms:created xsi:type="dcterms:W3CDTF">2006-08-16T00:00:00Z</dcterms:created>
  <dcterms:modified xsi:type="dcterms:W3CDTF">2020-11-28T15:55:28Z</dcterms:modified>
</cp:coreProperties>
</file>