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69" r:id="rId2"/>
    <p:sldId id="271" r:id="rId3"/>
    <p:sldId id="270" r:id="rId4"/>
    <p:sldId id="272" r:id="rId5"/>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60" d="100"/>
          <a:sy n="60" d="100"/>
        </p:scale>
        <p:origin x="-444"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1/10/2021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1/10/2021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r" rtl="1"/>
            <a:r>
              <a:rPr lang="ar-SA" dirty="0" smtClean="0"/>
              <a:t>گێلە پیاو لە جوانترین ئەو کارە ئەدەبیانەیە کە دیتیتم و لێی تێگەیشتووم</a:t>
            </a:r>
            <a:r>
              <a:rPr lang="en-US" dirty="0" smtClean="0"/>
              <a:t> </a:t>
            </a:r>
            <a:r>
              <a:rPr lang="en-US" dirty="0" smtClean="0"/>
              <a:t>,</a:t>
            </a:r>
            <a:r>
              <a:rPr lang="ar-SA" dirty="0" smtClean="0"/>
              <a:t>خۆشترین </a:t>
            </a:r>
            <a:r>
              <a:rPr lang="ar-SA" dirty="0" smtClean="0"/>
              <a:t>زمانی رۆمانی ھەیە و ھەروەھا کۆمەلێک رووداوی سەرنج راکێش </a:t>
            </a:r>
            <a:r>
              <a:rPr lang="ar-IQ" smtClean="0"/>
              <a:t>و </a:t>
            </a:r>
            <a:r>
              <a:rPr lang="ar-SA" smtClean="0"/>
              <a:t>خەندەئامێز </a:t>
            </a:r>
            <a:r>
              <a:rPr lang="ar-SA" dirty="0" smtClean="0"/>
              <a:t>بەلام ھەلگری پەیامێکی قولتر و نامەیەکی زیاتری بۆ خوێنەر پێیە </a:t>
            </a:r>
            <a:r>
              <a:rPr lang="ar-SA" dirty="0" smtClean="0"/>
              <a:t>باس </a:t>
            </a:r>
            <a:r>
              <a:rPr lang="ar-SA" dirty="0" smtClean="0"/>
              <a:t>لە کورێکە بە ناوی ( فەرید ) بەرێکەوت دەچێتە زیندان , بەرێکەوت دەبێتە کورێکی بیانی و بەرێکەوت دەبێتە شێخ و ..... ھتد بەلام چۆن ؟ لۆ ؟</a:t>
            </a:r>
            <a:r>
              <a:rPr lang="en-US" dirty="0" smtClean="0"/>
              <a:t> .. .</a:t>
            </a:r>
            <a:br>
              <a:rPr lang="en-US" dirty="0" smtClean="0"/>
            </a:br>
            <a:r>
              <a:rPr lang="en-US" dirty="0" smtClean="0"/>
              <a:t>( </a:t>
            </a:r>
            <a:r>
              <a:rPr lang="ar-SA" dirty="0" smtClean="0"/>
              <a:t>ھەندێک جار زۆر لە دلێکی سافەوە بریاردەدەین کە چی بە جۆرێک ئاراستەی دەرئەنجامی کارەکە دەگۆرێت زۆر ئەستەم لێ دەر دەچین</a:t>
            </a:r>
            <a:r>
              <a:rPr lang="en-US" dirty="0" smtClean="0"/>
              <a:t> ) </a:t>
            </a:r>
            <a:br>
              <a:rPr lang="en-US" dirty="0" smtClean="0"/>
            </a:br>
            <a:r>
              <a:rPr lang="ar-SA" dirty="0" smtClean="0"/>
              <a:t>متمانەی رەھا و </a:t>
            </a:r>
            <a:r>
              <a:rPr lang="ar-SA" dirty="0" smtClean="0"/>
              <a:t>م</a:t>
            </a:r>
            <a:r>
              <a:rPr lang="ar-IQ" dirty="0"/>
              <a:t>ط</a:t>
            </a:r>
            <a:r>
              <a:rPr lang="ar-SA" dirty="0" smtClean="0"/>
              <a:t>لق </a:t>
            </a:r>
            <a:r>
              <a:rPr lang="ar-SA"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r" rtl="1"/>
            <a:r>
              <a:rPr lang="ar-SA" dirty="0"/>
              <a:t>و ھەروەھا کۆمەلێک رووداوی سەرنج راکێش و خەندەئامێز بەلام ھەلگری پەیامێکی قولتر و نامەیەکی زیاتری بۆ خوێنەر پێیە باس لە کورێکە بە ناوی ( فەرید ) بەرێکەوت دەچێتە زیندان , بەرێکەوت دەبێتە کورێکی بیانی و بەرێکەوت دەبێتە شێخ و ..... ھتد </a:t>
            </a:r>
            <a:endParaRPr lang="en-US" dirty="0"/>
          </a:p>
          <a:p>
            <a:pPr algn="r" rtl="1"/>
            <a:r>
              <a:rPr lang="ar-SA" dirty="0"/>
              <a:t>بەلام چۆن ؟ لۆ ؟</a:t>
            </a:r>
            <a:r>
              <a:rPr lang="en-US" dirty="0"/>
              <a:t> .. .) </a:t>
            </a:r>
            <a:r>
              <a:rPr lang="ar-SA" dirty="0"/>
              <a:t>ھەندێک جار زۆر لە دلێکی سافەوە بریاردەدەین کە چی بە جۆرێک ئاراستەی دەرئەنجامی کارەکە دەگۆرێت زۆر ئەستەم لێ دەر دەچین</a:t>
            </a:r>
            <a:r>
              <a:rPr lang="en-US" dirty="0"/>
              <a:t>    (</a:t>
            </a:r>
            <a:r>
              <a:rPr lang="ar-SA" dirty="0"/>
              <a:t>متمانەی رەھا و منگلق ! بریاری پەلە ! تێکەلکردنی ئەرک و یاری , جیاوازی نەکردنی نێوان ماف و داواکاری ...................................... شتی زۆر زۆر زیاتر بە زمانێکی ئاسان و پێکەنیناوی فێر دەبی لەگەل ( عیزیز نەسین</a:t>
            </a:r>
            <a:r>
              <a:rPr lang="en-US" dirty="0"/>
              <a:t> (</a:t>
            </a:r>
          </a:p>
          <a:p>
            <a:pPr algn="r" rtl="1"/>
            <a:r>
              <a:rPr lang="en-US" dirty="0"/>
              <a:t> </a:t>
            </a:r>
          </a:p>
          <a:p>
            <a:endParaRPr lang="en-US" dirty="0"/>
          </a:p>
        </p:txBody>
      </p:sp>
    </p:spTree>
    <p:extLst>
      <p:ext uri="{BB962C8B-B14F-4D97-AF65-F5344CB8AC3E}">
        <p14:creationId xmlns:p14="http://schemas.microsoft.com/office/powerpoint/2010/main" val="8270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r" rtl="1"/>
            <a:r>
              <a:rPr lang="ar-SA" dirty="0" smtClean="0"/>
              <a:t>دیاره‌ سمایلخانیش ئه‌وه‌ی‌ بۆڕوونبووه‌ته‌وه‌، كه‌ هاوبه‌شیكردن له‌و په‌یمانه‌دا، ده‌بێته‌ هۆی‌ ئه‌وه‌ی‌ بزووتنه‌وه‌ی‌ كورد له‌و قۆناغه‌دا به‌ره‌و لاوازی‌‌و بێئومێدی‌ به‌رێت‌و هه‌ردوولاش ده‌بوونه‌ ته‌ره‌فداری‌ لایه‌نگره‌كانیان‌و كاریان پێ به‌ ئه‌نجامده‌گه‌یاندن. دوواجاریش دوای‌ ئاگری‌ شه‌ڕكه‌ناوچه‌كه‌یان به‌نه‌مانی‌ كێشه‌كان‌و جێگیربوونی‌ مه‌به‌سته‌كانیان هێمن بووه‌وه‌، كاریان به‌وان نامێنێت‌و ده‌نگیان كپ ده‌كرێته‌وه‌، چونكه‌ ئه‌وه‌ش دیاره‌ له‌ناو هه‌موو ئه‌و په‌یمانانه‌ی‌ به‌ستراون، خاڵێك نه‌بووه‌ سه‌باره‌ت به‌پرسی‌ كوردو ئه‌رمه‌ن‌و عیسایی، كه‌ددان به‌سه‌ربه‌خۆییاندا بنێن.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ar-SA" dirty="0"/>
              <a:t>به‌هێزكردنی‌ عیساییه‌كانیش له‌ناوچه‌كه‌داو دابه‌ش كردنی‌ چه‌ك به‌سه‌ریانداو مه‌شقپێكردنیان ده‌بێته‌ هۆی‌ دروستكردنی‌ هێزێك، كه‌هێزو ده‌سه‌ڵاتی‌ سمكۆی‌ شكاكی‌ پێ كه‌مده‌بووه‌وه‌ بۆیه‌ سمكۆ له‌دووارۆژی‌ خۆی‌ به‌ گومان بووه‌. له‌و ڕووه‌وه‌ ئیشۆمالیك، ده‌ڵێت: هاوپه‌یمانه‌كان له‌ئه‌نجامی‌ كۆنگره‌ی‌ ته‌فلیسدا، شاندێكی‌ سه‌ربازییان، كه‌پێكهاتبوون له‌ژماره‌یه‌ك ئه‌فسه‌ری‌ به‌ریتانی‌‌و فه‌ڕنسی‌ نارد بۆ مه‌شق پێكردنی‌ نه‌ستۆرییه‌كان‌و فێركردنی‌ مه‌شقی‌ سه‌ربازی‌ به‌و هیوایه‌ی‌ كه‌مرۆڤی‌ عیسایی بتوانێت له‌ شاخه‌كاندا شه‌ڕكه‌رێكی‌ ئازابێت</a:t>
            </a:r>
            <a:r>
              <a:rPr lang="en-US" dirty="0"/>
              <a:t>.</a:t>
            </a:r>
          </a:p>
          <a:p>
            <a:endParaRPr lang="en-US" dirty="0"/>
          </a:p>
        </p:txBody>
      </p:sp>
    </p:spTree>
    <p:extLst>
      <p:ext uri="{BB962C8B-B14F-4D97-AF65-F5344CB8AC3E}">
        <p14:creationId xmlns:p14="http://schemas.microsoft.com/office/powerpoint/2010/main" val="6446927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2622</TotalTime>
  <Words>303</Words>
  <Application>Microsoft Office PowerPoint</Application>
  <PresentationFormat>On-screen Show (4:3)</PresentationFormat>
  <Paragraphs>6</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Module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Birinci Ders</dc:title>
  <dc:creator>Shireen</dc:creator>
  <cp:lastModifiedBy>High Tech</cp:lastModifiedBy>
  <cp:revision>40</cp:revision>
  <dcterms:created xsi:type="dcterms:W3CDTF">2006-08-16T00:00:00Z</dcterms:created>
  <dcterms:modified xsi:type="dcterms:W3CDTF">2021-01-10T06:35:11Z</dcterms:modified>
</cp:coreProperties>
</file>