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1"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742113"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600" y="-6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9C2A3C43-072B-4787-82A7-1203F7969D86}" type="datetimeFigureOut">
              <a:rPr lang="tr-TR" smtClean="0"/>
              <a:pPr/>
              <a:t>24.02.2024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6B7B731-A16E-4FAA-9744-A0F8A781C90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2A3C43-072B-4787-82A7-1203F7969D86}" type="datetimeFigureOut">
              <a:rPr lang="tr-TR" smtClean="0"/>
              <a:pPr/>
              <a:t>24.02.2024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B7B731-A16E-4FAA-9744-A0F8A781C90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139952" y="1412776"/>
            <a:ext cx="4821160" cy="1828800"/>
          </a:xfrm>
        </p:spPr>
        <p:txBody>
          <a:bodyPr/>
          <a:lstStyle/>
          <a:p>
            <a:r>
              <a:rPr lang="tr-TR" dirty="0"/>
              <a:t>ELEŞTİRİ</a:t>
            </a:r>
          </a:p>
        </p:txBody>
      </p:sp>
      <p:sp>
        <p:nvSpPr>
          <p:cNvPr id="3" name="2 Alt Başlık"/>
          <p:cNvSpPr>
            <a:spLocks noGrp="1"/>
          </p:cNvSpPr>
          <p:nvPr>
            <p:ph type="subTitle" idx="1"/>
          </p:nvPr>
        </p:nvSpPr>
        <p:spPr>
          <a:xfrm>
            <a:off x="6372200" y="3284984"/>
            <a:ext cx="2634624" cy="1752600"/>
          </a:xfrm>
        </p:spPr>
        <p:txBody>
          <a:bodyPr/>
          <a:lstStyle/>
          <a:p>
            <a:r>
              <a:rPr lang="tr-TR" sz="2000" b="1" dirty="0">
                <a:solidFill>
                  <a:srgbClr val="FFFF00"/>
                </a:solidFill>
              </a:rPr>
              <a:t>edebiyatfatihi.net</a:t>
            </a:r>
            <a:endParaRPr lang="tr-TR" b="1" dirty="0">
              <a:solidFill>
                <a:srgbClr val="FFFF00"/>
              </a:solidFill>
            </a:endParaRPr>
          </a:p>
        </p:txBody>
      </p:sp>
      <p:pic>
        <p:nvPicPr>
          <p:cNvPr id="1026" name="Picture 2" descr="C:\Users\EDEBİYAT FATİHİ\Desktop\elestiri-okla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119664"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Türk Edebiyatında Eleştiri</a:t>
            </a:r>
            <a:br>
              <a:rPr lang="tr-TR" dirty="0"/>
            </a:br>
            <a:endParaRPr lang="tr-TR" dirty="0"/>
          </a:p>
        </p:txBody>
      </p:sp>
      <p:sp>
        <p:nvSpPr>
          <p:cNvPr id="3" name="2 İçerik Yer Tutucusu"/>
          <p:cNvSpPr>
            <a:spLocks noGrp="1"/>
          </p:cNvSpPr>
          <p:nvPr>
            <p:ph idx="1"/>
          </p:nvPr>
        </p:nvSpPr>
        <p:spPr/>
        <p:txBody>
          <a:bodyPr/>
          <a:lstStyle/>
          <a:p>
            <a:r>
              <a:rPr lang="tr-TR" dirty="0"/>
              <a:t>Eleştiri türü Türk edebiyatına makale, fıkra, deneme ve sohbet gibi Batıdan Tanzimat Döneminde geçmiştir. İlk başlarda dil ile ilgili eleştiriler yazılmıştır. Sonra özellikle Namık Kemal ve </a:t>
            </a:r>
            <a:r>
              <a:rPr lang="tr-TR" dirty="0" err="1"/>
              <a:t>Recaizâde</a:t>
            </a:r>
            <a:r>
              <a:rPr lang="tr-TR" dirty="0"/>
              <a:t> Mahmut  Ekrem, eleştiri türünün sınırlarını genişletmiştir. Türk edebiyatında ilk eleştiri yazısı Namık Kemal’in </a:t>
            </a:r>
            <a:r>
              <a:rPr lang="tr-TR" b="1" dirty="0"/>
              <a:t>“Lisan-ı </a:t>
            </a:r>
            <a:r>
              <a:rPr lang="tr-TR" b="1" dirty="0" err="1"/>
              <a:t>Osmanînin</a:t>
            </a:r>
            <a:r>
              <a:rPr lang="tr-TR" b="1" dirty="0"/>
              <a:t> Edebiyatı Hakkında Bazı </a:t>
            </a:r>
            <a:r>
              <a:rPr lang="tr-TR" b="1" dirty="0" err="1"/>
              <a:t>Mülahazâtı</a:t>
            </a:r>
            <a:r>
              <a:rPr lang="tr-TR" b="1" dirty="0"/>
              <a:t> </a:t>
            </a:r>
            <a:r>
              <a:rPr lang="tr-TR" b="1" dirty="0" err="1"/>
              <a:t>Şâmildir</a:t>
            </a:r>
            <a:r>
              <a:rPr lang="tr-TR" b="1" dirty="0"/>
              <a:t>”</a:t>
            </a:r>
            <a:r>
              <a:rPr lang="tr-TR" dirty="0"/>
              <a:t> adlı yazısıdır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İlk eleştiri eseri ise yine Namık Kemal’e ait olan ve Ziya Paşa’nın “Harabat” şiir antolojisini eleştirdiği eseri </a:t>
            </a:r>
            <a:r>
              <a:rPr lang="tr-TR" b="1" dirty="0"/>
              <a:t>“</a:t>
            </a:r>
            <a:r>
              <a:rPr lang="tr-TR" b="1" dirty="0" err="1"/>
              <a:t>Tahrib</a:t>
            </a:r>
            <a:r>
              <a:rPr lang="tr-TR" b="1" dirty="0"/>
              <a:t>-i Harabat”</a:t>
            </a:r>
            <a:r>
              <a:rPr lang="tr-TR" dirty="0"/>
              <a:t>tır. Servet-i </a:t>
            </a:r>
            <a:r>
              <a:rPr lang="tr-TR" dirty="0" err="1"/>
              <a:t>Fünun</a:t>
            </a:r>
            <a:r>
              <a:rPr lang="tr-TR" dirty="0"/>
              <a:t> edebiyatı döneminde ise Bat tarzında eleştiriler kaleme alınmıştır. Türk edebiyatında ise eleştiri türünde eserleriyle Hüseyin Cahit, Cenap Şahabettin, Ali Canip, Yakup Kadri, Nurullah Ataç, Ahmet Hamdi Tanpınar, Mehmet Kaplan, Cemil Meriç, Mehmet Murat, Vedat </a:t>
            </a:r>
            <a:r>
              <a:rPr lang="tr-TR" dirty="0" err="1"/>
              <a:t>Günyol</a:t>
            </a:r>
            <a:r>
              <a:rPr lang="tr-TR" dirty="0"/>
              <a:t>, Tahir </a:t>
            </a:r>
            <a:r>
              <a:rPr lang="tr-TR" dirty="0" err="1"/>
              <a:t>Alangu</a:t>
            </a:r>
            <a:r>
              <a:rPr lang="tr-TR" dirty="0"/>
              <a:t>. Asım Bezirci, Rauf </a:t>
            </a:r>
            <a:r>
              <a:rPr lang="tr-TR" dirty="0" err="1"/>
              <a:t>Mutluay</a:t>
            </a:r>
            <a:r>
              <a:rPr lang="tr-TR" dirty="0"/>
              <a:t>, Metin </a:t>
            </a:r>
            <a:r>
              <a:rPr lang="tr-TR" dirty="0" err="1"/>
              <a:t>And</a:t>
            </a:r>
            <a:r>
              <a:rPr lang="tr-TR" dirty="0"/>
              <a:t>, Özdemir Nutku öne çıkan isimlerdir.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71864"/>
          </a:xfrm>
        </p:spPr>
        <p:txBody>
          <a:bodyPr>
            <a:normAutofit fontScale="92500" lnSpcReduction="10000"/>
          </a:bodyPr>
          <a:lstStyle/>
          <a:p>
            <a:r>
              <a:rPr lang="tr-TR" dirty="0"/>
              <a:t>                           </a:t>
            </a:r>
            <a:br>
              <a:rPr lang="tr-TR" dirty="0"/>
            </a:br>
            <a:br>
              <a:rPr lang="tr-TR" dirty="0"/>
            </a:br>
            <a:r>
              <a:rPr lang="tr-TR" dirty="0"/>
              <a:t>Şiirimiz  </a:t>
            </a:r>
            <a:r>
              <a:rPr lang="tr-TR" dirty="0">
                <a:sym typeface="Symbol"/>
              </a:rPr>
              <a:t></a:t>
            </a:r>
            <a:r>
              <a:rPr lang="tr-TR" dirty="0"/>
              <a:t> Ali Ekrem </a:t>
            </a:r>
            <a:r>
              <a:rPr lang="tr-TR" dirty="0" err="1"/>
              <a:t>Bolayır</a:t>
            </a:r>
            <a:br>
              <a:rPr lang="tr-TR" dirty="0"/>
            </a:br>
            <a:r>
              <a:rPr lang="tr-TR" dirty="0" err="1"/>
              <a:t>Tahrib</a:t>
            </a:r>
            <a:r>
              <a:rPr lang="tr-TR" dirty="0"/>
              <a:t>-i Harabat  ,  Takip  </a:t>
            </a:r>
            <a:r>
              <a:rPr lang="tr-TR" dirty="0">
                <a:sym typeface="Symbol"/>
              </a:rPr>
              <a:t></a:t>
            </a:r>
            <a:r>
              <a:rPr lang="tr-TR" dirty="0"/>
              <a:t> N.Kemal</a:t>
            </a:r>
            <a:br>
              <a:rPr lang="tr-TR" dirty="0"/>
            </a:br>
            <a:r>
              <a:rPr lang="tr-TR" dirty="0"/>
              <a:t>Renan </a:t>
            </a:r>
            <a:r>
              <a:rPr lang="tr-TR" dirty="0" err="1"/>
              <a:t>Müdafanamesi</a:t>
            </a:r>
            <a:r>
              <a:rPr lang="tr-TR" dirty="0"/>
              <a:t>  </a:t>
            </a:r>
            <a:r>
              <a:rPr lang="tr-TR" dirty="0">
                <a:sym typeface="Symbol"/>
              </a:rPr>
              <a:t></a:t>
            </a:r>
            <a:r>
              <a:rPr lang="tr-TR" dirty="0"/>
              <a:t> N.Kemal</a:t>
            </a:r>
            <a:br>
              <a:rPr lang="tr-TR" dirty="0"/>
            </a:br>
            <a:r>
              <a:rPr lang="tr-TR" dirty="0"/>
              <a:t>Takdir-i Elhan  </a:t>
            </a:r>
            <a:r>
              <a:rPr lang="tr-TR" dirty="0">
                <a:sym typeface="Symbol"/>
              </a:rPr>
              <a:t></a:t>
            </a:r>
            <a:r>
              <a:rPr lang="tr-TR" dirty="0"/>
              <a:t> R.</a:t>
            </a:r>
            <a:r>
              <a:rPr lang="tr-TR" dirty="0" err="1"/>
              <a:t>M.Ekrem</a:t>
            </a:r>
            <a:br>
              <a:rPr lang="tr-TR" dirty="0"/>
            </a:br>
            <a:r>
              <a:rPr lang="tr-TR" dirty="0" err="1"/>
              <a:t>Demdeme</a:t>
            </a:r>
            <a:r>
              <a:rPr lang="tr-TR" dirty="0"/>
              <a:t>  </a:t>
            </a:r>
            <a:r>
              <a:rPr lang="tr-TR" dirty="0">
                <a:sym typeface="Symbol"/>
              </a:rPr>
              <a:t></a:t>
            </a:r>
            <a:r>
              <a:rPr lang="tr-TR" dirty="0"/>
              <a:t> </a:t>
            </a:r>
            <a:r>
              <a:rPr lang="tr-TR" dirty="0" err="1"/>
              <a:t>M.Naci</a:t>
            </a:r>
            <a:br>
              <a:rPr lang="tr-TR" dirty="0"/>
            </a:br>
            <a:r>
              <a:rPr lang="tr-TR" dirty="0"/>
              <a:t>Kavgalarım  </a:t>
            </a:r>
            <a:r>
              <a:rPr lang="tr-TR" dirty="0">
                <a:sym typeface="Symbol"/>
              </a:rPr>
              <a:t></a:t>
            </a:r>
            <a:r>
              <a:rPr lang="tr-TR" dirty="0"/>
              <a:t> H.Cahit Yalçın</a:t>
            </a:r>
            <a:br>
              <a:rPr lang="tr-TR" dirty="0"/>
            </a:br>
            <a:r>
              <a:rPr lang="tr-TR" dirty="0"/>
              <a:t>Destursuz Bağa Girenler  </a:t>
            </a:r>
            <a:r>
              <a:rPr lang="tr-TR" dirty="0">
                <a:sym typeface="Symbol"/>
              </a:rPr>
              <a:t></a:t>
            </a:r>
            <a:r>
              <a:rPr lang="tr-TR" dirty="0"/>
              <a:t> Orhan </a:t>
            </a:r>
            <a:r>
              <a:rPr lang="tr-TR" dirty="0" err="1"/>
              <a:t>Şaik</a:t>
            </a:r>
            <a:r>
              <a:rPr lang="tr-TR" dirty="0"/>
              <a:t>  </a:t>
            </a:r>
            <a:r>
              <a:rPr lang="tr-TR" dirty="0" err="1"/>
              <a:t>Gökyay</a:t>
            </a:r>
            <a:r>
              <a:rPr lang="tr-TR" dirty="0"/>
              <a:t>   </a:t>
            </a:r>
            <a:br>
              <a:rPr lang="tr-TR" dirty="0"/>
            </a:br>
            <a:r>
              <a:rPr lang="tr-TR" dirty="0"/>
              <a:t>Hiç   ,  </a:t>
            </a:r>
            <a:r>
              <a:rPr lang="tr-TR" dirty="0" err="1"/>
              <a:t>Azab</a:t>
            </a:r>
            <a:r>
              <a:rPr lang="tr-TR" dirty="0"/>
              <a:t>-ı Mukaddes  </a:t>
            </a:r>
            <a:r>
              <a:rPr lang="tr-TR" dirty="0">
                <a:sym typeface="Symbol"/>
              </a:rPr>
              <a:t></a:t>
            </a:r>
            <a:r>
              <a:rPr lang="tr-TR" dirty="0"/>
              <a:t> Neyzen Tevfik</a:t>
            </a:r>
            <a:br>
              <a:rPr lang="tr-TR" dirty="0"/>
            </a:br>
            <a:r>
              <a:rPr lang="tr-TR" dirty="0"/>
              <a:t>Lisan-ı </a:t>
            </a:r>
            <a:r>
              <a:rPr lang="tr-TR" dirty="0" err="1"/>
              <a:t>Osmaninin</a:t>
            </a:r>
            <a:r>
              <a:rPr lang="tr-TR" dirty="0"/>
              <a:t> Edebiyatı Hakkında Bazı  Mülahazatı Şamildir </a:t>
            </a:r>
            <a:r>
              <a:rPr lang="tr-TR" dirty="0">
                <a:sym typeface="Symbol"/>
              </a:rPr>
              <a:t></a:t>
            </a:r>
            <a:r>
              <a:rPr lang="tr-TR" dirty="0"/>
              <a:t> N.Kemal (İlk eleştiri örneği)</a:t>
            </a:r>
            <a:br>
              <a:rPr lang="tr-TR" dirty="0"/>
            </a:br>
            <a:r>
              <a:rPr lang="tr-TR" dirty="0"/>
              <a:t>Kargalar </a:t>
            </a:r>
            <a:r>
              <a:rPr lang="tr-TR" dirty="0">
                <a:sym typeface="Symbol"/>
              </a:rPr>
              <a:t></a:t>
            </a:r>
            <a:r>
              <a:rPr lang="tr-TR" dirty="0"/>
              <a:t> Hüseyin </a:t>
            </a:r>
            <a:r>
              <a:rPr lang="tr-TR" dirty="0" err="1"/>
              <a:t>Siret</a:t>
            </a:r>
            <a:br>
              <a:rPr lang="tr-TR" dirty="0"/>
            </a:br>
            <a:r>
              <a:rPr lang="tr-TR" dirty="0" err="1"/>
              <a:t>Muhakemat</a:t>
            </a:r>
            <a:r>
              <a:rPr lang="tr-TR" dirty="0"/>
              <a:t>-ı </a:t>
            </a:r>
            <a:r>
              <a:rPr lang="tr-TR" dirty="0" err="1"/>
              <a:t>Edebiyye</a:t>
            </a:r>
            <a:r>
              <a:rPr lang="tr-TR" dirty="0"/>
              <a:t> </a:t>
            </a:r>
            <a:r>
              <a:rPr lang="tr-TR" dirty="0">
                <a:sym typeface="Symbol"/>
              </a:rPr>
              <a:t></a:t>
            </a:r>
            <a:r>
              <a:rPr lang="tr-TR" dirty="0"/>
              <a:t> İsmail Safa</a:t>
            </a:r>
            <a:br>
              <a:rPr lang="tr-TR" dirty="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71864"/>
          </a:xfrm>
        </p:spPr>
        <p:txBody>
          <a:bodyPr>
            <a:normAutofit lnSpcReduction="10000"/>
          </a:bodyPr>
          <a:lstStyle/>
          <a:p>
            <a:r>
              <a:rPr lang="tr-TR" dirty="0"/>
              <a:t>Gizli Figanlar  </a:t>
            </a:r>
            <a:r>
              <a:rPr lang="tr-TR" dirty="0">
                <a:sym typeface="Symbol"/>
              </a:rPr>
              <a:t></a:t>
            </a:r>
            <a:r>
              <a:rPr lang="tr-TR" dirty="0"/>
              <a:t> S.Nazif</a:t>
            </a:r>
            <a:br>
              <a:rPr lang="tr-TR" dirty="0"/>
            </a:br>
            <a:r>
              <a:rPr lang="tr-TR" dirty="0"/>
              <a:t>Hayat ve Kitaplar  </a:t>
            </a:r>
            <a:r>
              <a:rPr lang="tr-TR" dirty="0">
                <a:sym typeface="Symbol"/>
              </a:rPr>
              <a:t></a:t>
            </a:r>
            <a:r>
              <a:rPr lang="tr-TR" dirty="0"/>
              <a:t> Ahmet </a:t>
            </a:r>
            <a:r>
              <a:rPr lang="tr-TR" dirty="0" err="1"/>
              <a:t>Şuayb</a:t>
            </a:r>
            <a:br>
              <a:rPr lang="tr-TR" dirty="0"/>
            </a:br>
            <a:r>
              <a:rPr lang="tr-TR" dirty="0"/>
              <a:t>Musahabe – </a:t>
            </a:r>
            <a:r>
              <a:rPr lang="tr-TR" dirty="0" err="1"/>
              <a:t>yi</a:t>
            </a:r>
            <a:r>
              <a:rPr lang="tr-TR" dirty="0"/>
              <a:t>  </a:t>
            </a:r>
            <a:r>
              <a:rPr lang="tr-TR" dirty="0" err="1"/>
              <a:t>Edebiyye</a:t>
            </a:r>
            <a:r>
              <a:rPr lang="tr-TR" dirty="0"/>
              <a:t>  </a:t>
            </a:r>
            <a:r>
              <a:rPr lang="tr-TR" dirty="0">
                <a:sym typeface="Symbol"/>
              </a:rPr>
              <a:t></a:t>
            </a:r>
            <a:r>
              <a:rPr lang="tr-TR" dirty="0"/>
              <a:t> Ahmet </a:t>
            </a:r>
            <a:r>
              <a:rPr lang="tr-TR" dirty="0" err="1"/>
              <a:t>Şuayb</a:t>
            </a:r>
            <a:br>
              <a:rPr lang="tr-TR" dirty="0"/>
            </a:br>
            <a:r>
              <a:rPr lang="tr-TR" dirty="0"/>
              <a:t>Biraz Psikoloji  </a:t>
            </a:r>
            <a:r>
              <a:rPr lang="tr-TR" dirty="0">
                <a:sym typeface="Symbol"/>
              </a:rPr>
              <a:t></a:t>
            </a:r>
            <a:r>
              <a:rPr lang="tr-TR" dirty="0"/>
              <a:t> C.Şahabettin</a:t>
            </a:r>
            <a:br>
              <a:rPr lang="tr-TR" dirty="0"/>
            </a:br>
            <a:r>
              <a:rPr lang="tr-TR" dirty="0" err="1"/>
              <a:t>Müntekid</a:t>
            </a:r>
            <a:r>
              <a:rPr lang="tr-TR" dirty="0"/>
              <a:t>-i Hakiki  </a:t>
            </a:r>
            <a:r>
              <a:rPr lang="tr-TR" dirty="0">
                <a:sym typeface="Symbol"/>
              </a:rPr>
              <a:t></a:t>
            </a:r>
            <a:r>
              <a:rPr lang="tr-TR" dirty="0"/>
              <a:t> C.Şahabettin</a:t>
            </a:r>
            <a:br>
              <a:rPr lang="tr-TR" dirty="0"/>
            </a:br>
            <a:r>
              <a:rPr lang="tr-TR" dirty="0"/>
              <a:t>Şu Tenkit Meselesine Dair  </a:t>
            </a:r>
            <a:r>
              <a:rPr lang="tr-TR" dirty="0">
                <a:sym typeface="Symbol"/>
              </a:rPr>
              <a:t></a:t>
            </a:r>
            <a:r>
              <a:rPr lang="tr-TR" dirty="0"/>
              <a:t> </a:t>
            </a:r>
            <a:r>
              <a:rPr lang="tr-TR" dirty="0" err="1"/>
              <a:t>M.Rauf</a:t>
            </a:r>
            <a:br>
              <a:rPr lang="tr-TR" dirty="0"/>
            </a:br>
            <a:r>
              <a:rPr lang="tr-TR" dirty="0" err="1"/>
              <a:t>Münakaşatımızda</a:t>
            </a:r>
            <a:r>
              <a:rPr lang="tr-TR" dirty="0"/>
              <a:t> Ne Eksik  </a:t>
            </a:r>
            <a:r>
              <a:rPr lang="tr-TR" dirty="0">
                <a:sym typeface="Symbol"/>
              </a:rPr>
              <a:t></a:t>
            </a:r>
            <a:r>
              <a:rPr lang="tr-TR" dirty="0"/>
              <a:t> T.Fikret</a:t>
            </a:r>
            <a:br>
              <a:rPr lang="tr-TR" dirty="0"/>
            </a:br>
            <a:r>
              <a:rPr lang="tr-TR" dirty="0"/>
              <a:t>Sanata Dair  </a:t>
            </a:r>
            <a:r>
              <a:rPr lang="tr-TR" dirty="0">
                <a:sym typeface="Symbol"/>
              </a:rPr>
              <a:t></a:t>
            </a:r>
            <a:r>
              <a:rPr lang="tr-TR" dirty="0"/>
              <a:t> H.Z.Uşaklıgil</a:t>
            </a:r>
            <a:br>
              <a:rPr lang="tr-TR" dirty="0"/>
            </a:br>
            <a:r>
              <a:rPr lang="tr-TR" dirty="0"/>
              <a:t>Fikir </a:t>
            </a:r>
            <a:r>
              <a:rPr lang="tr-TR" dirty="0" err="1"/>
              <a:t>Haraketleri</a:t>
            </a:r>
            <a:r>
              <a:rPr lang="tr-TR" dirty="0"/>
              <a:t>  </a:t>
            </a:r>
            <a:r>
              <a:rPr lang="tr-TR" dirty="0">
                <a:sym typeface="Symbol"/>
              </a:rPr>
              <a:t></a:t>
            </a:r>
            <a:r>
              <a:rPr lang="tr-TR" dirty="0"/>
              <a:t> H.C.Yalçın</a:t>
            </a:r>
            <a:br>
              <a:rPr lang="tr-TR" dirty="0"/>
            </a:br>
            <a:r>
              <a:rPr lang="tr-TR" dirty="0"/>
              <a:t>Edebiyatımızın Numune-i </a:t>
            </a:r>
            <a:r>
              <a:rPr lang="tr-TR" dirty="0" err="1"/>
              <a:t>İmtisalleri</a:t>
            </a:r>
            <a:r>
              <a:rPr lang="tr-TR" dirty="0"/>
              <a:t>  </a:t>
            </a:r>
            <a:r>
              <a:rPr lang="tr-TR" dirty="0">
                <a:sym typeface="Symbol"/>
              </a:rPr>
              <a:t></a:t>
            </a:r>
            <a:r>
              <a:rPr lang="tr-TR" dirty="0"/>
              <a:t>Mizancı Murat Bey</a:t>
            </a:r>
            <a:br>
              <a:rPr lang="tr-TR" dirty="0"/>
            </a:br>
            <a:r>
              <a:rPr lang="tr-TR" dirty="0"/>
              <a:t>Zemzeme III  </a:t>
            </a:r>
            <a:r>
              <a:rPr lang="tr-TR" dirty="0">
                <a:sym typeface="Symbol"/>
              </a:rPr>
              <a:t></a:t>
            </a:r>
            <a:r>
              <a:rPr lang="tr-TR" dirty="0"/>
              <a:t>R.</a:t>
            </a:r>
            <a:r>
              <a:rPr lang="tr-TR" dirty="0" err="1"/>
              <a:t>MEkrem</a:t>
            </a:r>
            <a:br>
              <a:rPr lang="tr-TR" dirty="0"/>
            </a:br>
            <a:r>
              <a:rPr lang="tr-TR" dirty="0" err="1"/>
              <a:t>Zafername</a:t>
            </a:r>
            <a:r>
              <a:rPr lang="tr-TR" dirty="0"/>
              <a:t> </a:t>
            </a:r>
            <a:r>
              <a:rPr lang="tr-TR" dirty="0">
                <a:sym typeface="Symbol"/>
              </a:rPr>
              <a:t></a:t>
            </a:r>
            <a:r>
              <a:rPr lang="tr-TR" dirty="0"/>
              <a:t> Z.Paşa</a:t>
            </a:r>
            <a:br>
              <a:rPr lang="tr-TR" dirty="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b="1" dirty="0"/>
              <a:t>E</a:t>
            </a:r>
            <a:r>
              <a:rPr lang="en-US" sz="2200" b="1" dirty="0"/>
              <a:t>DEBÎ ANALİZ  NEDİR?</a:t>
            </a:r>
            <a:endParaRPr lang="tr-TR" sz="2200" dirty="0"/>
          </a:p>
        </p:txBody>
      </p:sp>
      <p:sp>
        <p:nvSpPr>
          <p:cNvPr id="3" name="2 İçerik Yer Tutucusu"/>
          <p:cNvSpPr>
            <a:spLocks noGrp="1"/>
          </p:cNvSpPr>
          <p:nvPr>
            <p:ph idx="1"/>
          </p:nvPr>
        </p:nvSpPr>
        <p:spPr>
          <a:xfrm>
            <a:off x="457200" y="1905000"/>
            <a:ext cx="8229600" cy="4389120"/>
          </a:xfrm>
        </p:spPr>
        <p:txBody>
          <a:bodyPr>
            <a:normAutofit fontScale="92500"/>
          </a:bodyPr>
          <a:lstStyle/>
          <a:p>
            <a:pPr algn="just"/>
            <a:r>
              <a:rPr lang="en-US" b="1" dirty="0" err="1"/>
              <a:t>Bir</a:t>
            </a:r>
            <a:r>
              <a:rPr lang="en-US" b="1" dirty="0"/>
              <a:t> </a:t>
            </a:r>
            <a:r>
              <a:rPr lang="en-US" b="1" dirty="0" err="1"/>
              <a:t>metni</a:t>
            </a:r>
            <a:r>
              <a:rPr lang="en-US" b="1" dirty="0"/>
              <a:t> </a:t>
            </a:r>
            <a:r>
              <a:rPr lang="en-US" b="1" dirty="0" err="1"/>
              <a:t>analiz</a:t>
            </a:r>
            <a:r>
              <a:rPr lang="en-US" b="1" dirty="0"/>
              <a:t> </a:t>
            </a:r>
            <a:r>
              <a:rPr lang="en-US" b="1" dirty="0" err="1"/>
              <a:t>etmek</a:t>
            </a:r>
            <a:r>
              <a:rPr lang="en-US" b="1" dirty="0"/>
              <a:t> </a:t>
            </a:r>
            <a:r>
              <a:rPr lang="en-US" b="1" dirty="0" err="1"/>
              <a:t>demek</a:t>
            </a:r>
            <a:r>
              <a:rPr lang="en-US" b="1" dirty="0"/>
              <a:t>, </a:t>
            </a:r>
            <a:r>
              <a:rPr lang="en-US" b="1" dirty="0" err="1"/>
              <a:t>metindeki</a:t>
            </a:r>
            <a:r>
              <a:rPr lang="en-US" b="1" dirty="0"/>
              <a:t> </a:t>
            </a:r>
            <a:r>
              <a:rPr lang="en-US" b="1" dirty="0" err="1"/>
              <a:t>düşünce</a:t>
            </a:r>
            <a:r>
              <a:rPr lang="en-US" b="1" dirty="0"/>
              <a:t> </a:t>
            </a:r>
            <a:r>
              <a:rPr lang="en-US" b="1" dirty="0" err="1"/>
              <a:t>ve</a:t>
            </a:r>
            <a:endParaRPr lang="en-US" b="1" dirty="0"/>
          </a:p>
          <a:p>
            <a:pPr algn="just"/>
            <a:r>
              <a:rPr lang="en-US" b="1" dirty="0" err="1"/>
              <a:t>duyguları</a:t>
            </a:r>
            <a:r>
              <a:rPr lang="en-US" b="1" dirty="0"/>
              <a:t> </a:t>
            </a:r>
            <a:r>
              <a:rPr lang="en-US" b="1" dirty="0" err="1"/>
              <a:t>kavramaya</a:t>
            </a:r>
            <a:r>
              <a:rPr lang="en-US" b="1" dirty="0"/>
              <a:t> </a:t>
            </a:r>
            <a:r>
              <a:rPr lang="en-US" b="1" dirty="0" err="1"/>
              <a:t>çalışmak</a:t>
            </a:r>
            <a:r>
              <a:rPr lang="en-US" b="1" dirty="0"/>
              <a:t> </a:t>
            </a:r>
            <a:r>
              <a:rPr lang="en-US" b="1" dirty="0" err="1"/>
              <a:t>ve</a:t>
            </a:r>
            <a:r>
              <a:rPr lang="en-US" b="1" dirty="0"/>
              <a:t> </a:t>
            </a:r>
            <a:r>
              <a:rPr lang="en-US" b="1" dirty="0" err="1"/>
              <a:t>yazarın</a:t>
            </a:r>
            <a:r>
              <a:rPr lang="en-US" b="1" dirty="0"/>
              <a:t> </a:t>
            </a:r>
            <a:r>
              <a:rPr lang="en-US" b="1" dirty="0" err="1"/>
              <a:t>bu</a:t>
            </a:r>
            <a:r>
              <a:rPr lang="en-US" b="1" dirty="0"/>
              <a:t> </a:t>
            </a:r>
            <a:r>
              <a:rPr lang="en-US" b="1" dirty="0" err="1"/>
              <a:t>düşünceleri</a:t>
            </a:r>
            <a:r>
              <a:rPr lang="en-US" b="1" dirty="0"/>
              <a:t> </a:t>
            </a:r>
            <a:r>
              <a:rPr lang="en-US" b="1" dirty="0" err="1"/>
              <a:t>nasıl</a:t>
            </a:r>
            <a:r>
              <a:rPr lang="en-US" b="1" dirty="0"/>
              <a:t> </a:t>
            </a:r>
            <a:r>
              <a:rPr lang="en-US" b="1" dirty="0" err="1"/>
              <a:t>ifade</a:t>
            </a:r>
            <a:r>
              <a:rPr lang="en-US" b="1" dirty="0"/>
              <a:t> </a:t>
            </a:r>
            <a:r>
              <a:rPr lang="en-US" b="1" dirty="0" err="1"/>
              <a:t>ettiğini</a:t>
            </a:r>
            <a:r>
              <a:rPr lang="en-US" b="1" dirty="0"/>
              <a:t>, </a:t>
            </a:r>
            <a:r>
              <a:rPr lang="en-US" b="1" dirty="0" err="1"/>
              <a:t>duygularını</a:t>
            </a:r>
            <a:r>
              <a:rPr lang="en-US" b="1" dirty="0"/>
              <a:t> </a:t>
            </a:r>
            <a:r>
              <a:rPr lang="en-US" b="1" dirty="0" err="1"/>
              <a:t>dilin</a:t>
            </a:r>
            <a:r>
              <a:rPr lang="en-US" b="1" dirty="0"/>
              <a:t> </a:t>
            </a:r>
            <a:r>
              <a:rPr lang="en-US" b="1" dirty="0" err="1"/>
              <a:t>sunduğu</a:t>
            </a:r>
            <a:r>
              <a:rPr lang="en-US" b="1" dirty="0"/>
              <a:t> </a:t>
            </a:r>
            <a:r>
              <a:rPr lang="en-US" b="1" dirty="0" err="1"/>
              <a:t>imkânlar</a:t>
            </a:r>
            <a:r>
              <a:rPr lang="en-US" b="1" dirty="0"/>
              <a:t> </a:t>
            </a:r>
            <a:r>
              <a:rPr lang="en-US" b="1" dirty="0" err="1"/>
              <a:t>yoluyla</a:t>
            </a:r>
            <a:r>
              <a:rPr lang="en-US" b="1" dirty="0"/>
              <a:t> </a:t>
            </a:r>
            <a:r>
              <a:rPr lang="en-US" b="1" dirty="0" err="1"/>
              <a:t>bize</a:t>
            </a:r>
            <a:r>
              <a:rPr lang="en-US" b="1" dirty="0"/>
              <a:t> </a:t>
            </a:r>
            <a:r>
              <a:rPr lang="en-US" b="1" dirty="0" err="1"/>
              <a:t>nasıl</a:t>
            </a:r>
            <a:r>
              <a:rPr lang="en-US" b="1" dirty="0"/>
              <a:t> </a:t>
            </a:r>
            <a:r>
              <a:rPr lang="en-US" b="1" dirty="0" err="1"/>
              <a:t>aktardığını</a:t>
            </a:r>
            <a:r>
              <a:rPr lang="en-US" b="1" dirty="0"/>
              <a:t> </a:t>
            </a:r>
            <a:r>
              <a:rPr lang="en-US" b="1" dirty="0" err="1"/>
              <a:t>keşfetmek</a:t>
            </a:r>
            <a:r>
              <a:rPr lang="en-US" b="1" dirty="0"/>
              <a:t> </a:t>
            </a:r>
            <a:r>
              <a:rPr lang="en-US" b="1" dirty="0" err="1"/>
              <a:t>demektir</a:t>
            </a:r>
            <a:r>
              <a:rPr lang="en-US" b="1" dirty="0"/>
              <a:t>. O </a:t>
            </a:r>
            <a:r>
              <a:rPr lang="en-US" b="1" dirty="0" err="1"/>
              <a:t>halde</a:t>
            </a:r>
            <a:r>
              <a:rPr lang="en-US" b="1" dirty="0"/>
              <a:t> “</a:t>
            </a:r>
            <a:r>
              <a:rPr lang="en-US" b="1" dirty="0" err="1"/>
              <a:t>edebî</a:t>
            </a:r>
            <a:r>
              <a:rPr lang="en-US" b="1" dirty="0"/>
              <a:t> </a:t>
            </a:r>
            <a:r>
              <a:rPr lang="en-US" b="1" dirty="0" err="1"/>
              <a:t>analiz</a:t>
            </a:r>
            <a:r>
              <a:rPr lang="en-US" b="1" dirty="0"/>
              <a:t>” </a:t>
            </a:r>
            <a:r>
              <a:rPr lang="en-US" dirty="0" err="1"/>
              <a:t>yapan</a:t>
            </a:r>
            <a:r>
              <a:rPr lang="en-US" dirty="0"/>
              <a:t> </a:t>
            </a:r>
            <a:r>
              <a:rPr lang="en-US" dirty="0" err="1"/>
              <a:t>kişi</a:t>
            </a:r>
            <a:r>
              <a:rPr lang="en-US" dirty="0"/>
              <a:t> </a:t>
            </a:r>
            <a:r>
              <a:rPr lang="en-US" dirty="0" err="1"/>
              <a:t>metnin</a:t>
            </a:r>
            <a:r>
              <a:rPr lang="en-US" dirty="0"/>
              <a:t> hem </a:t>
            </a:r>
            <a:r>
              <a:rPr lang="en-US" b="1" dirty="0" err="1"/>
              <a:t>içeriğiyle</a:t>
            </a:r>
            <a:r>
              <a:rPr lang="en-US" b="1" dirty="0"/>
              <a:t> </a:t>
            </a:r>
            <a:r>
              <a:rPr lang="en-US" b="1" dirty="0" err="1"/>
              <a:t>yani</a:t>
            </a:r>
            <a:r>
              <a:rPr lang="en-US" b="1" dirty="0"/>
              <a:t> </a:t>
            </a:r>
            <a:r>
              <a:rPr lang="en-US" b="1" dirty="0" err="1"/>
              <a:t>muhtevasıyla</a:t>
            </a:r>
            <a:r>
              <a:rPr lang="en-US" b="1" dirty="0"/>
              <a:t> </a:t>
            </a:r>
            <a:r>
              <a:rPr lang="en-US" b="1" dirty="0" err="1"/>
              <a:t>ilgilenir</a:t>
            </a:r>
            <a:r>
              <a:rPr lang="en-US" b="1" dirty="0"/>
              <a:t>, </a:t>
            </a:r>
            <a:r>
              <a:rPr lang="en-US" dirty="0"/>
              <a:t>hem </a:t>
            </a:r>
            <a:r>
              <a:rPr lang="en-US" dirty="0" err="1"/>
              <a:t>bu</a:t>
            </a:r>
            <a:r>
              <a:rPr lang="en-US" dirty="0"/>
              <a:t> </a:t>
            </a:r>
            <a:r>
              <a:rPr lang="en-US" b="1" dirty="0" err="1"/>
              <a:t>içeriğin</a:t>
            </a:r>
            <a:r>
              <a:rPr lang="en-US" b="1" dirty="0"/>
              <a:t> </a:t>
            </a:r>
            <a:r>
              <a:rPr lang="en-US" b="1" dirty="0" err="1"/>
              <a:t>nasıl</a:t>
            </a:r>
            <a:r>
              <a:rPr lang="en-US" b="1" dirty="0"/>
              <a:t> </a:t>
            </a:r>
            <a:r>
              <a:rPr lang="en-US" b="1" dirty="0" err="1"/>
              <a:t>ifade</a:t>
            </a:r>
            <a:r>
              <a:rPr lang="en-US" b="1" dirty="0"/>
              <a:t> </a:t>
            </a:r>
            <a:r>
              <a:rPr lang="en-US" b="1" dirty="0" err="1"/>
              <a:t>edildiğiyle</a:t>
            </a:r>
            <a:r>
              <a:rPr lang="en-US" b="1" dirty="0"/>
              <a:t> </a:t>
            </a:r>
            <a:r>
              <a:rPr lang="en-US" b="1" dirty="0" err="1"/>
              <a:t>ilgilenir</a:t>
            </a:r>
            <a:r>
              <a:rPr lang="en-US" b="1" dirty="0"/>
              <a:t>.</a:t>
            </a:r>
          </a:p>
          <a:p>
            <a:pPr algn="just"/>
            <a:r>
              <a:rPr lang="en-US" b="1" dirty="0"/>
              <a:t> </a:t>
            </a:r>
            <a:r>
              <a:rPr lang="en-US" b="1" dirty="0" err="1"/>
              <a:t>Yani</a:t>
            </a:r>
            <a:r>
              <a:rPr lang="en-US" b="1" dirty="0"/>
              <a:t> </a:t>
            </a:r>
            <a:r>
              <a:rPr lang="en-US" b="1" dirty="0" err="1"/>
              <a:t>analiz</a:t>
            </a:r>
            <a:r>
              <a:rPr lang="en-US" b="1" dirty="0"/>
              <a:t> </a:t>
            </a:r>
            <a:r>
              <a:rPr lang="en-US" dirty="0" err="1"/>
              <a:t>yapılırken</a:t>
            </a:r>
            <a:r>
              <a:rPr lang="en-US" dirty="0"/>
              <a:t> </a:t>
            </a:r>
            <a:r>
              <a:rPr lang="en-US" dirty="0" err="1"/>
              <a:t>asıl</a:t>
            </a:r>
            <a:r>
              <a:rPr lang="en-US" dirty="0"/>
              <a:t> </a:t>
            </a:r>
            <a:r>
              <a:rPr lang="en-US" dirty="0" err="1"/>
              <a:t>olarak</a:t>
            </a:r>
            <a:r>
              <a:rPr lang="en-US" dirty="0"/>
              <a:t> </a:t>
            </a:r>
            <a:r>
              <a:rPr lang="en-US" dirty="0" err="1"/>
              <a:t>iki</a:t>
            </a:r>
            <a:r>
              <a:rPr lang="en-US" dirty="0"/>
              <a:t> </a:t>
            </a:r>
            <a:r>
              <a:rPr lang="en-US" dirty="0" err="1"/>
              <a:t>şey</a:t>
            </a:r>
            <a:r>
              <a:rPr lang="en-US" dirty="0"/>
              <a:t> </a:t>
            </a:r>
            <a:r>
              <a:rPr lang="en-US" dirty="0" err="1"/>
              <a:t>araştırılır</a:t>
            </a:r>
            <a:r>
              <a:rPr lang="en-US" dirty="0"/>
              <a:t>: </a:t>
            </a:r>
            <a:r>
              <a:rPr lang="en-US" dirty="0" err="1"/>
              <a:t>Bunlar</a:t>
            </a:r>
            <a:r>
              <a:rPr lang="en-US" dirty="0"/>
              <a:t> </a:t>
            </a:r>
            <a:r>
              <a:rPr lang="en-US" b="1" dirty="0"/>
              <a:t>m e t n </a:t>
            </a:r>
            <a:r>
              <a:rPr lang="en-US" b="1" dirty="0" err="1"/>
              <a:t>i</a:t>
            </a:r>
            <a:r>
              <a:rPr lang="en-US" b="1" dirty="0"/>
              <a:t> n  </a:t>
            </a:r>
            <a:r>
              <a:rPr lang="en-US" b="1" dirty="0" err="1"/>
              <a:t>i</a:t>
            </a:r>
            <a:r>
              <a:rPr lang="en-US" b="1" dirty="0"/>
              <a:t> ç e r </a:t>
            </a:r>
            <a:r>
              <a:rPr lang="en-US" b="1" dirty="0" err="1"/>
              <a:t>i</a:t>
            </a:r>
            <a:r>
              <a:rPr lang="en-US" b="1" dirty="0"/>
              <a:t> ğ </a:t>
            </a:r>
            <a:r>
              <a:rPr lang="en-US" b="1" dirty="0" err="1"/>
              <a:t>i</a:t>
            </a:r>
            <a:r>
              <a:rPr lang="en-US" b="1" dirty="0"/>
              <a:t> (</a:t>
            </a:r>
            <a:r>
              <a:rPr lang="en-US" b="1" dirty="0" err="1"/>
              <a:t>muhteva</a:t>
            </a:r>
            <a:r>
              <a:rPr lang="en-US" b="1" dirty="0"/>
              <a:t> / fond) </a:t>
            </a:r>
            <a:r>
              <a:rPr lang="en-US" b="1" dirty="0" err="1"/>
              <a:t>ve</a:t>
            </a:r>
            <a:r>
              <a:rPr lang="en-US" b="1" dirty="0"/>
              <a:t> m e t n </a:t>
            </a:r>
            <a:r>
              <a:rPr lang="en-US" b="1" dirty="0" err="1"/>
              <a:t>i</a:t>
            </a:r>
            <a:r>
              <a:rPr lang="en-US" b="1" dirty="0"/>
              <a:t> n b </a:t>
            </a:r>
            <a:r>
              <a:rPr lang="en-US" b="1" dirty="0" err="1"/>
              <a:t>i</a:t>
            </a:r>
            <a:r>
              <a:rPr lang="en-US" b="1" dirty="0"/>
              <a:t> ç </a:t>
            </a:r>
            <a:r>
              <a:rPr lang="en-US" b="1" dirty="0" err="1"/>
              <a:t>i</a:t>
            </a:r>
            <a:r>
              <a:rPr lang="en-US" b="1" dirty="0"/>
              <a:t> m </a:t>
            </a:r>
            <a:r>
              <a:rPr lang="en-US" b="1" dirty="0" err="1"/>
              <a:t>i</a:t>
            </a:r>
            <a:r>
              <a:rPr lang="en-US" b="1" dirty="0"/>
              <a:t> dir (</a:t>
            </a:r>
            <a:r>
              <a:rPr lang="en-US" b="1" dirty="0" err="1"/>
              <a:t>şekil</a:t>
            </a:r>
            <a:r>
              <a:rPr lang="en-US" b="1" dirty="0"/>
              <a:t> /form).</a:t>
            </a:r>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err="1"/>
              <a:t>Bir</a:t>
            </a:r>
            <a:r>
              <a:rPr lang="en-US" dirty="0"/>
              <a:t> </a:t>
            </a:r>
            <a:r>
              <a:rPr lang="en-US" dirty="0" err="1"/>
              <a:t>metinde</a:t>
            </a:r>
            <a:r>
              <a:rPr lang="en-US" dirty="0"/>
              <a:t> </a:t>
            </a:r>
            <a:r>
              <a:rPr lang="en-US" dirty="0" err="1"/>
              <a:t>biçim</a:t>
            </a:r>
            <a:r>
              <a:rPr lang="en-US" dirty="0"/>
              <a:t>, </a:t>
            </a:r>
            <a:r>
              <a:rPr lang="en-US" dirty="0" err="1"/>
              <a:t>içerikle</a:t>
            </a:r>
            <a:r>
              <a:rPr lang="en-US" dirty="0"/>
              <a:t> </a:t>
            </a:r>
            <a:r>
              <a:rPr lang="en-US" dirty="0" err="1"/>
              <a:t>sıkı</a:t>
            </a:r>
            <a:r>
              <a:rPr lang="en-US" dirty="0"/>
              <a:t> </a:t>
            </a:r>
            <a:r>
              <a:rPr lang="en-US" dirty="0" err="1"/>
              <a:t>şekilde</a:t>
            </a:r>
            <a:r>
              <a:rPr lang="en-US" dirty="0"/>
              <a:t> </a:t>
            </a:r>
            <a:r>
              <a:rPr lang="en-US" dirty="0" err="1"/>
              <a:t>ilişkilidir</a:t>
            </a:r>
            <a:r>
              <a:rPr lang="en-US" dirty="0"/>
              <a:t> </a:t>
            </a:r>
            <a:r>
              <a:rPr lang="en-US" dirty="0" err="1"/>
              <a:t>ve</a:t>
            </a:r>
            <a:r>
              <a:rPr lang="en-US" dirty="0"/>
              <a:t> </a:t>
            </a:r>
            <a:r>
              <a:rPr lang="en-US" dirty="0" err="1"/>
              <a:t>bu</a:t>
            </a:r>
            <a:r>
              <a:rPr lang="en-US" dirty="0"/>
              <a:t> </a:t>
            </a:r>
            <a:r>
              <a:rPr lang="en-US" dirty="0" err="1"/>
              <a:t>iki</a:t>
            </a:r>
            <a:r>
              <a:rPr lang="en-US" dirty="0"/>
              <a:t> </a:t>
            </a:r>
            <a:r>
              <a:rPr lang="en-US" dirty="0" err="1"/>
              <a:t>unsur</a:t>
            </a:r>
            <a:r>
              <a:rPr lang="en-US" dirty="0"/>
              <a:t> </a:t>
            </a:r>
            <a:r>
              <a:rPr lang="en-US" dirty="0" err="1"/>
              <a:t>derin</a:t>
            </a:r>
            <a:r>
              <a:rPr lang="en-US" dirty="0"/>
              <a:t> </a:t>
            </a:r>
            <a:r>
              <a:rPr lang="en-US" dirty="0" err="1"/>
              <a:t>bağlarlarla</a:t>
            </a:r>
            <a:r>
              <a:rPr lang="en-US" dirty="0"/>
              <a:t> </a:t>
            </a:r>
            <a:r>
              <a:rPr lang="en-US" dirty="0" err="1"/>
              <a:t>birbirine</a:t>
            </a:r>
            <a:r>
              <a:rPr lang="en-US" dirty="0"/>
              <a:t> </a:t>
            </a:r>
            <a:r>
              <a:rPr lang="en-US" dirty="0" err="1"/>
              <a:t>bağlanmıştır</a:t>
            </a:r>
            <a:r>
              <a:rPr lang="en-US" dirty="0"/>
              <a:t>, </a:t>
            </a:r>
            <a:r>
              <a:rPr lang="en-US" dirty="0" err="1"/>
              <a:t>bunlar</a:t>
            </a:r>
            <a:r>
              <a:rPr lang="en-US" dirty="0"/>
              <a:t> </a:t>
            </a:r>
            <a:r>
              <a:rPr lang="en-US" dirty="0" err="1"/>
              <a:t>birbirlerini</a:t>
            </a:r>
            <a:r>
              <a:rPr lang="en-US" dirty="0"/>
              <a:t> </a:t>
            </a:r>
            <a:r>
              <a:rPr lang="en-US" dirty="0" err="1"/>
              <a:t>etkiler</a:t>
            </a:r>
            <a:r>
              <a:rPr lang="en-US" dirty="0"/>
              <a:t>. </a:t>
            </a:r>
            <a:r>
              <a:rPr lang="en-US" dirty="0" err="1"/>
              <a:t>Bununla</a:t>
            </a:r>
            <a:r>
              <a:rPr lang="en-US" dirty="0"/>
              <a:t> </a:t>
            </a:r>
            <a:r>
              <a:rPr lang="en-US" dirty="0" err="1"/>
              <a:t>birlikte</a:t>
            </a:r>
            <a:r>
              <a:rPr lang="en-US" dirty="0"/>
              <a:t>, </a:t>
            </a:r>
            <a:r>
              <a:rPr lang="en-US" dirty="0" err="1"/>
              <a:t>onları</a:t>
            </a:r>
            <a:r>
              <a:rPr lang="en-US" dirty="0"/>
              <a:t> </a:t>
            </a:r>
            <a:r>
              <a:rPr lang="en-US" dirty="0" err="1"/>
              <a:t>kolayca</a:t>
            </a:r>
            <a:r>
              <a:rPr lang="en-US" dirty="0"/>
              <a:t> </a:t>
            </a:r>
            <a:r>
              <a:rPr lang="en-US" dirty="0" err="1"/>
              <a:t>kavramak</a:t>
            </a:r>
            <a:r>
              <a:rPr lang="en-US" dirty="0"/>
              <a:t> </a:t>
            </a:r>
            <a:r>
              <a:rPr lang="en-US" dirty="0" err="1"/>
              <a:t>için</a:t>
            </a:r>
            <a:r>
              <a:rPr lang="en-US" dirty="0"/>
              <a:t> </a:t>
            </a:r>
            <a:r>
              <a:rPr lang="en-US" dirty="0" err="1"/>
              <a:t>önce</a:t>
            </a:r>
            <a:r>
              <a:rPr lang="en-US" dirty="0"/>
              <a:t> </a:t>
            </a:r>
            <a:r>
              <a:rPr lang="en-US" dirty="0" err="1"/>
              <a:t>ayrı</a:t>
            </a:r>
            <a:r>
              <a:rPr lang="en-US" dirty="0"/>
              <a:t> </a:t>
            </a:r>
            <a:r>
              <a:rPr lang="en-US" dirty="0" err="1"/>
              <a:t>ayrı</a:t>
            </a:r>
            <a:r>
              <a:rPr lang="en-US" dirty="0"/>
              <a:t> </a:t>
            </a:r>
            <a:r>
              <a:rPr lang="en-US" dirty="0" err="1"/>
              <a:t>tanımak</a:t>
            </a:r>
            <a:r>
              <a:rPr lang="en-US" dirty="0"/>
              <a:t>, </a:t>
            </a:r>
            <a:r>
              <a:rPr lang="en-US" dirty="0" err="1"/>
              <a:t>sonra</a:t>
            </a:r>
            <a:r>
              <a:rPr lang="en-US" dirty="0"/>
              <a:t> </a:t>
            </a:r>
            <a:r>
              <a:rPr lang="en-US" dirty="0" err="1"/>
              <a:t>aralarındaki</a:t>
            </a:r>
            <a:r>
              <a:rPr lang="en-US" dirty="0"/>
              <a:t> </a:t>
            </a:r>
            <a:r>
              <a:rPr lang="en-US" dirty="0" err="1"/>
              <a:t>derin</a:t>
            </a:r>
            <a:r>
              <a:rPr lang="en-US" dirty="0"/>
              <a:t> </a:t>
            </a:r>
            <a:r>
              <a:rPr lang="en-US" dirty="0" err="1"/>
              <a:t>bağları</a:t>
            </a:r>
            <a:r>
              <a:rPr lang="en-US" dirty="0"/>
              <a:t> </a:t>
            </a:r>
            <a:r>
              <a:rPr lang="en-US" dirty="0" err="1"/>
              <a:t>anlamak</a:t>
            </a:r>
            <a:r>
              <a:rPr lang="en-US" dirty="0"/>
              <a:t> </a:t>
            </a:r>
            <a:r>
              <a:rPr lang="en-US" dirty="0" err="1"/>
              <a:t>gerekir</a:t>
            </a:r>
            <a:r>
              <a:rPr lang="en-US" dirty="0"/>
              <a:t>. </a:t>
            </a:r>
            <a:r>
              <a:rPr lang="en-US" dirty="0" err="1"/>
              <a:t>Biçim</a:t>
            </a:r>
            <a:r>
              <a:rPr lang="en-US" dirty="0"/>
              <a:t> </a:t>
            </a:r>
            <a:r>
              <a:rPr lang="en-US" dirty="0" err="1"/>
              <a:t>ve</a:t>
            </a:r>
            <a:r>
              <a:rPr lang="en-US" dirty="0"/>
              <a:t> </a:t>
            </a:r>
            <a:r>
              <a:rPr lang="en-US" dirty="0" err="1"/>
              <a:t>içerik</a:t>
            </a:r>
            <a:r>
              <a:rPr lang="en-US" dirty="0"/>
              <a:t> </a:t>
            </a:r>
            <a:r>
              <a:rPr lang="en-US" dirty="0" err="1"/>
              <a:t>arasında</a:t>
            </a:r>
            <a:r>
              <a:rPr lang="en-US" dirty="0"/>
              <a:t> </a:t>
            </a:r>
            <a:r>
              <a:rPr lang="en-US" dirty="0" err="1"/>
              <a:t>ilgi</a:t>
            </a:r>
            <a:r>
              <a:rPr lang="en-US" dirty="0"/>
              <a:t> </a:t>
            </a:r>
            <a:r>
              <a:rPr lang="en-US" dirty="0" err="1"/>
              <a:t>çekici</a:t>
            </a:r>
            <a:r>
              <a:rPr lang="en-US" dirty="0"/>
              <a:t> </a:t>
            </a:r>
            <a:r>
              <a:rPr lang="en-US" dirty="0" err="1"/>
              <a:t>ilişkiler</a:t>
            </a:r>
            <a:r>
              <a:rPr lang="en-US" dirty="0"/>
              <a:t> </a:t>
            </a:r>
            <a:r>
              <a:rPr lang="en-US" dirty="0" err="1"/>
              <a:t>vardır</a:t>
            </a:r>
            <a:r>
              <a:rPr lang="en-US" dirty="0"/>
              <a:t>. Bu </a:t>
            </a:r>
            <a:r>
              <a:rPr lang="en-US" dirty="0" err="1"/>
              <a:t>ilişkilerin</a:t>
            </a:r>
            <a:r>
              <a:rPr lang="en-US" dirty="0"/>
              <a:t> </a:t>
            </a:r>
            <a:r>
              <a:rPr lang="en-US" dirty="0" err="1"/>
              <a:t>metnin</a:t>
            </a:r>
            <a:r>
              <a:rPr lang="en-US" dirty="0"/>
              <a:t> </a:t>
            </a:r>
            <a:r>
              <a:rPr lang="en-US" dirty="0" err="1"/>
              <a:t>bütünlüğünden</a:t>
            </a:r>
            <a:r>
              <a:rPr lang="en-US" dirty="0"/>
              <a:t> (global) </a:t>
            </a:r>
            <a:r>
              <a:rPr lang="en-US" dirty="0" err="1"/>
              <a:t>çıkan</a:t>
            </a:r>
            <a:r>
              <a:rPr lang="en-US" dirty="0"/>
              <a:t> </a:t>
            </a:r>
            <a:r>
              <a:rPr lang="en-US" b="1" dirty="0" err="1"/>
              <a:t>temel</a:t>
            </a:r>
            <a:r>
              <a:rPr lang="en-US" b="1" dirty="0"/>
              <a:t> </a:t>
            </a:r>
            <a:r>
              <a:rPr lang="en-US" b="1" dirty="0" err="1"/>
              <a:t>anlamın</a:t>
            </a:r>
            <a:r>
              <a:rPr lang="en-US" b="1" dirty="0"/>
              <a:t> </a:t>
            </a:r>
            <a:r>
              <a:rPr lang="en-US" b="1" dirty="0" err="1"/>
              <a:t>ışığında</a:t>
            </a:r>
            <a:r>
              <a:rPr lang="en-US" b="1" dirty="0"/>
              <a:t> </a:t>
            </a:r>
            <a:r>
              <a:rPr lang="en-US" b="1" dirty="0" err="1"/>
              <a:t>açıklanması</a:t>
            </a:r>
            <a:r>
              <a:rPr lang="en-US" b="1" dirty="0"/>
              <a:t> </a:t>
            </a:r>
            <a:r>
              <a:rPr lang="en-US" dirty="0" err="1"/>
              <a:t>gerekir</a:t>
            </a:r>
            <a:r>
              <a:rPr lang="en-US" dirty="0"/>
              <a:t>. </a:t>
            </a:r>
            <a:r>
              <a:rPr lang="en-US" dirty="0" err="1"/>
              <a:t>Edebi</a:t>
            </a:r>
            <a:r>
              <a:rPr lang="en-US" dirty="0"/>
              <a:t> </a:t>
            </a:r>
            <a:r>
              <a:rPr lang="en-US" dirty="0" err="1"/>
              <a:t>analiz</a:t>
            </a:r>
            <a:r>
              <a:rPr lang="en-US" dirty="0"/>
              <a:t> </a:t>
            </a:r>
            <a:r>
              <a:rPr lang="en-US" dirty="0" err="1"/>
              <a:t>bize</a:t>
            </a:r>
            <a:r>
              <a:rPr lang="en-US" dirty="0"/>
              <a:t> </a:t>
            </a:r>
            <a:r>
              <a:rPr lang="en-US" dirty="0" err="1"/>
              <a:t>içerik</a:t>
            </a:r>
            <a:r>
              <a:rPr lang="en-US" dirty="0"/>
              <a:t> </a:t>
            </a:r>
            <a:r>
              <a:rPr lang="en-US" dirty="0" err="1"/>
              <a:t>ile</a:t>
            </a:r>
            <a:r>
              <a:rPr lang="en-US" dirty="0"/>
              <a:t> </a:t>
            </a:r>
            <a:r>
              <a:rPr lang="en-US" dirty="0" err="1"/>
              <a:t>biçimi</a:t>
            </a:r>
            <a:r>
              <a:rPr lang="en-US" dirty="0"/>
              <a:t> </a:t>
            </a:r>
            <a:r>
              <a:rPr lang="en-US" dirty="0" err="1"/>
              <a:t>birleştiren</a:t>
            </a:r>
            <a:r>
              <a:rPr lang="en-US" dirty="0"/>
              <a:t> </a:t>
            </a:r>
            <a:r>
              <a:rPr lang="en-US" dirty="0" err="1"/>
              <a:t>bağları</a:t>
            </a:r>
            <a:r>
              <a:rPr lang="en-US" dirty="0"/>
              <a:t> </a:t>
            </a:r>
            <a:r>
              <a:rPr lang="en-US" dirty="0" err="1"/>
              <a:t>keşfetmek</a:t>
            </a:r>
            <a:r>
              <a:rPr lang="en-US" dirty="0"/>
              <a:t> </a:t>
            </a:r>
            <a:r>
              <a:rPr lang="en-US" dirty="0" err="1"/>
              <a:t>ve</a:t>
            </a:r>
            <a:r>
              <a:rPr lang="en-US" dirty="0"/>
              <a:t> </a:t>
            </a:r>
            <a:r>
              <a:rPr lang="en-US" dirty="0" err="1"/>
              <a:t>incelemek</a:t>
            </a:r>
            <a:r>
              <a:rPr lang="en-US" dirty="0"/>
              <a:t> </a:t>
            </a:r>
            <a:r>
              <a:rPr lang="en-US" dirty="0" err="1"/>
              <a:t>imkanı</a:t>
            </a:r>
            <a:r>
              <a:rPr lang="en-US" dirty="0"/>
              <a:t> </a:t>
            </a:r>
            <a:r>
              <a:rPr lang="en-US" dirty="0" err="1"/>
              <a:t>verir</a:t>
            </a:r>
            <a:r>
              <a:rPr lang="en-US"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just"/>
            <a:r>
              <a:rPr lang="en-US" sz="1800" dirty="0" err="1"/>
              <a:t>Edebi</a:t>
            </a:r>
            <a:r>
              <a:rPr lang="en-US" sz="1800" dirty="0"/>
              <a:t> </a:t>
            </a:r>
            <a:r>
              <a:rPr lang="en-US" sz="1800" dirty="0" err="1"/>
              <a:t>analizin</a:t>
            </a:r>
            <a:r>
              <a:rPr lang="en-US" sz="1800" dirty="0"/>
              <a:t> </a:t>
            </a:r>
            <a:r>
              <a:rPr lang="en-US" sz="1800" dirty="0" err="1"/>
              <a:t>başarılı</a:t>
            </a:r>
            <a:r>
              <a:rPr lang="en-US" sz="1800" dirty="0"/>
              <a:t> </a:t>
            </a:r>
            <a:r>
              <a:rPr lang="en-US" sz="1800" dirty="0" err="1"/>
              <a:t>olması</a:t>
            </a:r>
            <a:r>
              <a:rPr lang="en-US" sz="1800" dirty="0"/>
              <a:t> </a:t>
            </a:r>
            <a:r>
              <a:rPr lang="en-US" sz="1800" dirty="0" err="1"/>
              <a:t>için</a:t>
            </a:r>
            <a:r>
              <a:rPr lang="en-US" sz="1800" dirty="0"/>
              <a:t>, </a:t>
            </a:r>
            <a:r>
              <a:rPr lang="en-US" sz="1800" dirty="0" err="1"/>
              <a:t>önce</a:t>
            </a:r>
            <a:r>
              <a:rPr lang="en-US" sz="1800" dirty="0"/>
              <a:t> </a:t>
            </a:r>
            <a:r>
              <a:rPr lang="en-US" sz="1800" dirty="0" err="1"/>
              <a:t>edebî</a:t>
            </a:r>
            <a:r>
              <a:rPr lang="en-US" sz="1800" dirty="0"/>
              <a:t> </a:t>
            </a:r>
            <a:r>
              <a:rPr lang="en-US" sz="1800" dirty="0" err="1"/>
              <a:t>eserlerin</a:t>
            </a:r>
            <a:br>
              <a:rPr lang="en-US" sz="1800" dirty="0"/>
            </a:br>
            <a:r>
              <a:rPr lang="en-US" sz="1800" dirty="0" err="1"/>
              <a:t>niteliklerinin</a:t>
            </a:r>
            <a:r>
              <a:rPr lang="en-US" sz="1800" dirty="0"/>
              <a:t> </a:t>
            </a:r>
            <a:r>
              <a:rPr lang="en-US" sz="1800" dirty="0" err="1"/>
              <a:t>göz</a:t>
            </a:r>
            <a:r>
              <a:rPr lang="en-US" sz="1800" dirty="0"/>
              <a:t> </a:t>
            </a:r>
            <a:r>
              <a:rPr lang="en-US" sz="1800" dirty="0" err="1"/>
              <a:t>önünde</a:t>
            </a:r>
            <a:r>
              <a:rPr lang="en-US" sz="1800" dirty="0"/>
              <a:t> </a:t>
            </a:r>
            <a:r>
              <a:rPr lang="en-US" sz="1800" dirty="0" err="1"/>
              <a:t>bulundurulmasında</a:t>
            </a:r>
            <a:r>
              <a:rPr lang="en-US" sz="1800" dirty="0"/>
              <a:t> </a:t>
            </a:r>
            <a:r>
              <a:rPr lang="en-US" sz="1800" dirty="0" err="1"/>
              <a:t>yarar</a:t>
            </a:r>
            <a:r>
              <a:rPr lang="en-US" sz="1800" dirty="0"/>
              <a:t> </a:t>
            </a:r>
            <a:r>
              <a:rPr lang="en-US" sz="1800" dirty="0" err="1"/>
              <a:t>vardır</a:t>
            </a:r>
            <a:r>
              <a:rPr lang="en-US" sz="1800" dirty="0"/>
              <a:t>. </a:t>
            </a:r>
            <a:r>
              <a:rPr lang="en-US" sz="1800" dirty="0" err="1"/>
              <a:t>Edebî</a:t>
            </a:r>
            <a:br>
              <a:rPr lang="en-US" sz="1800" dirty="0"/>
            </a:br>
            <a:r>
              <a:rPr lang="en-US" sz="1800" dirty="0" err="1"/>
              <a:t>bir</a:t>
            </a:r>
            <a:r>
              <a:rPr lang="en-US" sz="1800" dirty="0"/>
              <a:t> </a:t>
            </a:r>
            <a:r>
              <a:rPr lang="en-US" sz="1800" dirty="0" err="1"/>
              <a:t>eser</a:t>
            </a:r>
            <a:r>
              <a:rPr lang="en-US" sz="1800" dirty="0"/>
              <a:t> </a:t>
            </a:r>
            <a:r>
              <a:rPr lang="en-US" sz="1800" dirty="0" err="1"/>
              <a:t>bazı</a:t>
            </a:r>
            <a:r>
              <a:rPr lang="en-US" sz="1800" dirty="0"/>
              <a:t> </a:t>
            </a:r>
            <a:r>
              <a:rPr lang="en-US" sz="1800" dirty="0" err="1"/>
              <a:t>nitelikleriyle</a:t>
            </a:r>
            <a:r>
              <a:rPr lang="en-US" sz="1800" dirty="0"/>
              <a:t> </a:t>
            </a:r>
            <a:r>
              <a:rPr lang="en-US" sz="1800" dirty="0" err="1"/>
              <a:t>diğer</a:t>
            </a:r>
            <a:r>
              <a:rPr lang="en-US" sz="1800" dirty="0"/>
              <a:t> </a:t>
            </a:r>
            <a:r>
              <a:rPr lang="en-US" sz="1800" dirty="0" err="1"/>
              <a:t>metinlerden</a:t>
            </a:r>
            <a:r>
              <a:rPr lang="en-US" sz="1800" dirty="0"/>
              <a:t> </a:t>
            </a:r>
            <a:r>
              <a:rPr lang="en-US" sz="1800" dirty="0" err="1"/>
              <a:t>ayrılır</a:t>
            </a:r>
            <a:r>
              <a:rPr lang="en-US" sz="1800" dirty="0"/>
              <a:t>:</a:t>
            </a:r>
          </a:p>
        </p:txBody>
      </p:sp>
      <p:sp>
        <p:nvSpPr>
          <p:cNvPr id="3" name="Content Placeholder 2"/>
          <p:cNvSpPr>
            <a:spLocks noGrp="1"/>
          </p:cNvSpPr>
          <p:nvPr>
            <p:ph idx="1"/>
          </p:nvPr>
        </p:nvSpPr>
        <p:spPr/>
        <p:txBody>
          <a:bodyPr>
            <a:normAutofit/>
          </a:bodyPr>
          <a:lstStyle/>
          <a:p>
            <a:r>
              <a:rPr lang="en-US" dirty="0"/>
              <a:t>1) </a:t>
            </a:r>
            <a:r>
              <a:rPr lang="en-US" dirty="0" err="1"/>
              <a:t>Bir</a:t>
            </a:r>
            <a:r>
              <a:rPr lang="en-US" dirty="0"/>
              <a:t> </a:t>
            </a:r>
            <a:r>
              <a:rPr lang="en-US" dirty="0" err="1"/>
              <a:t>edebî</a:t>
            </a:r>
            <a:r>
              <a:rPr lang="en-US" dirty="0"/>
              <a:t> </a:t>
            </a:r>
            <a:r>
              <a:rPr lang="en-US" dirty="0" err="1"/>
              <a:t>eserde</a:t>
            </a:r>
            <a:r>
              <a:rPr lang="en-US" dirty="0"/>
              <a:t>, </a:t>
            </a:r>
            <a:r>
              <a:rPr lang="en-US" b="1" dirty="0" err="1"/>
              <a:t>yazar</a:t>
            </a:r>
            <a:r>
              <a:rPr lang="en-US" b="1" dirty="0"/>
              <a:t> </a:t>
            </a:r>
            <a:r>
              <a:rPr lang="en-US" b="1" dirty="0" err="1"/>
              <a:t>bize</a:t>
            </a:r>
            <a:r>
              <a:rPr lang="en-US" b="1" dirty="0"/>
              <a:t> </a:t>
            </a:r>
            <a:r>
              <a:rPr lang="en-US" b="1" dirty="0" err="1"/>
              <a:t>bir</a:t>
            </a:r>
            <a:r>
              <a:rPr lang="en-US" b="1" dirty="0"/>
              <a:t> </a:t>
            </a:r>
            <a:r>
              <a:rPr lang="en-US" b="1" dirty="0" err="1"/>
              <a:t>dünya</a:t>
            </a:r>
            <a:r>
              <a:rPr lang="en-US" b="1" dirty="0"/>
              <a:t> </a:t>
            </a:r>
            <a:r>
              <a:rPr lang="en-US" b="1" dirty="0" err="1"/>
              <a:t>görüşü</a:t>
            </a:r>
            <a:r>
              <a:rPr lang="en-US" b="1" dirty="0"/>
              <a:t> </a:t>
            </a:r>
            <a:r>
              <a:rPr lang="en-US" b="1" dirty="0" err="1"/>
              <a:t>sunar</a:t>
            </a:r>
            <a:r>
              <a:rPr lang="en-US" b="1" dirty="0"/>
              <a:t>.</a:t>
            </a:r>
          </a:p>
          <a:p>
            <a:r>
              <a:rPr lang="en-US" dirty="0" err="1"/>
              <a:t>Yazarın</a:t>
            </a:r>
            <a:r>
              <a:rPr lang="en-US" dirty="0"/>
              <a:t> </a:t>
            </a:r>
            <a:r>
              <a:rPr lang="en-US" dirty="0" err="1"/>
              <a:t>seçtiği</a:t>
            </a:r>
            <a:r>
              <a:rPr lang="en-US" dirty="0"/>
              <a:t> </a:t>
            </a:r>
            <a:r>
              <a:rPr lang="en-US" dirty="0" err="1"/>
              <a:t>ve</a:t>
            </a:r>
            <a:r>
              <a:rPr lang="en-US" dirty="0"/>
              <a:t> </a:t>
            </a:r>
            <a:r>
              <a:rPr lang="en-US" dirty="0" err="1"/>
              <a:t>dile</a:t>
            </a:r>
            <a:r>
              <a:rPr lang="en-US" dirty="0"/>
              <a:t> </a:t>
            </a:r>
            <a:r>
              <a:rPr lang="en-US" dirty="0" err="1"/>
              <a:t>getirdiği</a:t>
            </a:r>
            <a:r>
              <a:rPr lang="en-US" dirty="0"/>
              <a:t> </a:t>
            </a:r>
            <a:r>
              <a:rPr lang="en-US" dirty="0" err="1"/>
              <a:t>olaylar</a:t>
            </a:r>
            <a:r>
              <a:rPr lang="en-US" dirty="0"/>
              <a:t>, </a:t>
            </a:r>
            <a:r>
              <a:rPr lang="en-US" dirty="0" err="1"/>
              <a:t>onun</a:t>
            </a:r>
            <a:r>
              <a:rPr lang="en-US" dirty="0"/>
              <a:t> </a:t>
            </a:r>
            <a:r>
              <a:rPr lang="en-US" dirty="0" err="1"/>
              <a:t>hassasiyetlerini</a:t>
            </a:r>
            <a:r>
              <a:rPr lang="en-US" dirty="0"/>
              <a:t> </a:t>
            </a:r>
            <a:r>
              <a:rPr lang="en-US" dirty="0" err="1"/>
              <a:t>ve</a:t>
            </a:r>
            <a:r>
              <a:rPr lang="en-US" dirty="0"/>
              <a:t> </a:t>
            </a:r>
            <a:r>
              <a:rPr lang="en-US" dirty="0" err="1"/>
              <a:t>fikirlerini</a:t>
            </a:r>
            <a:r>
              <a:rPr lang="en-US" dirty="0"/>
              <a:t> </a:t>
            </a:r>
            <a:r>
              <a:rPr lang="en-US" dirty="0" err="1"/>
              <a:t>gösterir</a:t>
            </a:r>
            <a:r>
              <a:rPr lang="en-US" dirty="0"/>
              <a:t>. </a:t>
            </a:r>
            <a:r>
              <a:rPr lang="en-US" dirty="0" err="1"/>
              <a:t>Bir</a:t>
            </a:r>
            <a:r>
              <a:rPr lang="en-US" dirty="0"/>
              <a:t> </a:t>
            </a:r>
            <a:r>
              <a:rPr lang="en-US" dirty="0" err="1"/>
              <a:t>esere</a:t>
            </a:r>
            <a:r>
              <a:rPr lang="en-US" dirty="0"/>
              <a:t> </a:t>
            </a:r>
            <a:r>
              <a:rPr lang="en-US" dirty="0" err="1"/>
              <a:t>bütünlük</a:t>
            </a:r>
            <a:r>
              <a:rPr lang="en-US" dirty="0"/>
              <a:t> </a:t>
            </a:r>
            <a:r>
              <a:rPr lang="en-US" dirty="0" err="1"/>
              <a:t>ve</a:t>
            </a:r>
            <a:r>
              <a:rPr lang="en-US" dirty="0"/>
              <a:t> </a:t>
            </a:r>
            <a:r>
              <a:rPr lang="en-US" dirty="0" err="1"/>
              <a:t>birlik</a:t>
            </a:r>
            <a:r>
              <a:rPr lang="en-US" dirty="0"/>
              <a:t> </a:t>
            </a:r>
            <a:r>
              <a:rPr lang="en-US" dirty="0" err="1"/>
              <a:t>kazandıran</a:t>
            </a:r>
            <a:r>
              <a:rPr lang="en-US" dirty="0"/>
              <a:t>, </a:t>
            </a:r>
            <a:r>
              <a:rPr lang="en-US" dirty="0" err="1"/>
              <a:t>anlamlılığını</a:t>
            </a:r>
            <a:r>
              <a:rPr lang="en-US" dirty="0"/>
              <a:t> </a:t>
            </a:r>
            <a:r>
              <a:rPr lang="en-US" dirty="0" err="1"/>
              <a:t>sağlayan</a:t>
            </a:r>
            <a:r>
              <a:rPr lang="en-US" dirty="0"/>
              <a:t>, </a:t>
            </a:r>
            <a:r>
              <a:rPr lang="en-US" dirty="0" err="1"/>
              <a:t>eserin</a:t>
            </a:r>
            <a:r>
              <a:rPr lang="en-US" dirty="0"/>
              <a:t> </a:t>
            </a:r>
            <a:r>
              <a:rPr lang="en-US" dirty="0" err="1"/>
              <a:t>genel</a:t>
            </a:r>
            <a:r>
              <a:rPr lang="en-US" dirty="0"/>
              <a:t> </a:t>
            </a:r>
            <a:r>
              <a:rPr lang="en-US" dirty="0" err="1"/>
              <a:t>atmosferini</a:t>
            </a:r>
            <a:r>
              <a:rPr lang="en-US" dirty="0"/>
              <a:t> </a:t>
            </a:r>
            <a:r>
              <a:rPr lang="en-US" dirty="0" err="1"/>
              <a:t>belirleyen</a:t>
            </a:r>
            <a:r>
              <a:rPr lang="en-US" dirty="0"/>
              <a:t> </a:t>
            </a:r>
            <a:r>
              <a:rPr lang="en-US" dirty="0" err="1"/>
              <a:t>yazarın</a:t>
            </a:r>
            <a:endParaRPr lang="en-US" dirty="0"/>
          </a:p>
          <a:p>
            <a:r>
              <a:rPr lang="en-US" dirty="0" err="1"/>
              <a:t>konuya</a:t>
            </a:r>
            <a:r>
              <a:rPr lang="en-US" dirty="0"/>
              <a:t> </a:t>
            </a:r>
            <a:r>
              <a:rPr lang="en-US" dirty="0" err="1"/>
              <a:t>yaklaşım</a:t>
            </a:r>
            <a:r>
              <a:rPr lang="en-US" dirty="0"/>
              <a:t> </a:t>
            </a:r>
            <a:r>
              <a:rPr lang="en-US" dirty="0" err="1"/>
              <a:t>tarzıdır</a:t>
            </a:r>
            <a:r>
              <a:rPr lang="en-US" dirty="0"/>
              <a:t>. </a:t>
            </a:r>
            <a:r>
              <a:rPr lang="en-US" dirty="0" err="1"/>
              <a:t>Edebî</a:t>
            </a:r>
            <a:r>
              <a:rPr lang="en-US" dirty="0"/>
              <a:t> </a:t>
            </a:r>
            <a:r>
              <a:rPr lang="en-US" dirty="0" err="1"/>
              <a:t>eserde</a:t>
            </a:r>
            <a:r>
              <a:rPr lang="en-US" dirty="0"/>
              <a:t> </a:t>
            </a:r>
            <a:r>
              <a:rPr lang="en-US" dirty="0" err="1"/>
              <a:t>yazar</a:t>
            </a:r>
            <a:r>
              <a:rPr lang="en-US" dirty="0"/>
              <a:t>, her </a:t>
            </a:r>
            <a:r>
              <a:rPr lang="en-US" dirty="0" err="1"/>
              <a:t>şeyden</a:t>
            </a:r>
            <a:r>
              <a:rPr lang="en-US" dirty="0"/>
              <a:t> </a:t>
            </a:r>
            <a:r>
              <a:rPr lang="en-US" dirty="0" err="1"/>
              <a:t>önce</a:t>
            </a:r>
            <a:r>
              <a:rPr lang="en-US" dirty="0"/>
              <a:t> </a:t>
            </a:r>
            <a:r>
              <a:rPr lang="en-US" dirty="0" err="1"/>
              <a:t>kendisini</a:t>
            </a:r>
            <a:r>
              <a:rPr lang="en-US" dirty="0"/>
              <a:t> </a:t>
            </a:r>
            <a:r>
              <a:rPr lang="en-US" dirty="0" err="1"/>
              <a:t>ifade</a:t>
            </a:r>
            <a:r>
              <a:rPr lang="en-US" dirty="0"/>
              <a:t> </a:t>
            </a:r>
            <a:r>
              <a:rPr lang="en-US" dirty="0" err="1"/>
              <a:t>eder</a:t>
            </a:r>
            <a:r>
              <a:rPr lang="en-US" dirty="0"/>
              <a:t>, </a:t>
            </a:r>
            <a:r>
              <a:rPr lang="en-US" dirty="0" err="1"/>
              <a:t>bundan</a:t>
            </a:r>
            <a:r>
              <a:rPr lang="en-US" dirty="0"/>
              <a:t> </a:t>
            </a:r>
            <a:r>
              <a:rPr lang="en-US" dirty="0" err="1"/>
              <a:t>dolayı</a:t>
            </a:r>
            <a:r>
              <a:rPr lang="en-US" dirty="0"/>
              <a:t> </a:t>
            </a:r>
            <a:r>
              <a:rPr lang="en-US" dirty="0" err="1"/>
              <a:t>dilin</a:t>
            </a:r>
            <a:r>
              <a:rPr lang="en-US" dirty="0"/>
              <a:t> “</a:t>
            </a:r>
            <a:r>
              <a:rPr lang="en-US" dirty="0" err="1"/>
              <a:t>ifade</a:t>
            </a:r>
            <a:r>
              <a:rPr lang="en-US" dirty="0"/>
              <a:t> </a:t>
            </a:r>
            <a:r>
              <a:rPr lang="en-US" dirty="0" err="1"/>
              <a:t>etme</a:t>
            </a:r>
            <a:r>
              <a:rPr lang="en-US" dirty="0"/>
              <a:t>” </a:t>
            </a:r>
            <a:r>
              <a:rPr lang="en-US" dirty="0" err="1"/>
              <a:t>fonksiyonu</a:t>
            </a:r>
            <a:r>
              <a:rPr lang="en-US" dirty="0"/>
              <a:t> </a:t>
            </a:r>
            <a:r>
              <a:rPr lang="en-US" dirty="0" err="1"/>
              <a:t>ön</a:t>
            </a:r>
            <a:r>
              <a:rPr lang="en-US" dirty="0"/>
              <a:t> </a:t>
            </a:r>
            <a:r>
              <a:rPr lang="en-US" dirty="0" err="1"/>
              <a:t>plana</a:t>
            </a:r>
            <a:r>
              <a:rPr lang="en-US" dirty="0"/>
              <a:t> </a:t>
            </a:r>
            <a:r>
              <a:rPr lang="en-US" dirty="0" err="1"/>
              <a:t>çıkar</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2) </a:t>
            </a:r>
            <a:r>
              <a:rPr lang="en-US" dirty="0" err="1"/>
              <a:t>Bir</a:t>
            </a:r>
            <a:r>
              <a:rPr lang="en-US" dirty="0"/>
              <a:t> </a:t>
            </a:r>
            <a:r>
              <a:rPr lang="en-US" dirty="0" err="1"/>
              <a:t>edebî</a:t>
            </a:r>
            <a:r>
              <a:rPr lang="en-US" dirty="0"/>
              <a:t> </a:t>
            </a:r>
            <a:r>
              <a:rPr lang="en-US" dirty="0" err="1"/>
              <a:t>eser</a:t>
            </a:r>
            <a:r>
              <a:rPr lang="en-US" dirty="0"/>
              <a:t> </a:t>
            </a:r>
            <a:r>
              <a:rPr lang="en-US" b="1" dirty="0" err="1"/>
              <a:t>çağrışımlar</a:t>
            </a:r>
            <a:r>
              <a:rPr lang="en-US" b="1" dirty="0"/>
              <a:t> </a:t>
            </a:r>
            <a:r>
              <a:rPr lang="en-US" b="1" dirty="0" err="1"/>
              <a:t>yaratma</a:t>
            </a:r>
            <a:r>
              <a:rPr lang="en-US" b="1" dirty="0"/>
              <a:t> </a:t>
            </a:r>
            <a:r>
              <a:rPr lang="en-US" b="1" dirty="0" err="1"/>
              <a:t>gücüne</a:t>
            </a:r>
            <a:r>
              <a:rPr lang="en-US" b="1" dirty="0"/>
              <a:t> </a:t>
            </a:r>
            <a:r>
              <a:rPr lang="en-US" b="1" dirty="0" err="1"/>
              <a:t>sahiptir</a:t>
            </a:r>
            <a:r>
              <a:rPr lang="en-US" b="1" dirty="0"/>
              <a:t>. </a:t>
            </a:r>
            <a:r>
              <a:rPr lang="en-US" dirty="0" err="1"/>
              <a:t>Verilen</a:t>
            </a:r>
            <a:r>
              <a:rPr lang="en-US" dirty="0"/>
              <a:t> </a:t>
            </a:r>
            <a:r>
              <a:rPr lang="en-US" dirty="0" err="1"/>
              <a:t>mesajın</a:t>
            </a:r>
            <a:r>
              <a:rPr lang="en-US" dirty="0"/>
              <a:t> </a:t>
            </a:r>
            <a:r>
              <a:rPr lang="en-US" dirty="0" err="1"/>
              <a:t>tamamı</a:t>
            </a:r>
            <a:r>
              <a:rPr lang="en-US" dirty="0"/>
              <a:t>, </a:t>
            </a:r>
            <a:r>
              <a:rPr lang="en-US" dirty="0" err="1"/>
              <a:t>ifâde</a:t>
            </a:r>
            <a:r>
              <a:rPr lang="en-US" dirty="0"/>
              <a:t> </a:t>
            </a:r>
            <a:r>
              <a:rPr lang="en-US" dirty="0" err="1"/>
              <a:t>edilenlerle</a:t>
            </a:r>
            <a:r>
              <a:rPr lang="en-US" dirty="0"/>
              <a:t> </a:t>
            </a:r>
            <a:r>
              <a:rPr lang="en-US" dirty="0" err="1"/>
              <a:t>yani</a:t>
            </a:r>
            <a:r>
              <a:rPr lang="en-US" dirty="0"/>
              <a:t> </a:t>
            </a:r>
            <a:r>
              <a:rPr lang="en-US" dirty="0" err="1"/>
              <a:t>metnin</a:t>
            </a:r>
            <a:r>
              <a:rPr lang="en-US" dirty="0"/>
              <a:t> </a:t>
            </a:r>
            <a:r>
              <a:rPr lang="en-US" dirty="0" err="1"/>
              <a:t>hakikî</a:t>
            </a:r>
            <a:r>
              <a:rPr lang="en-US" dirty="0"/>
              <a:t> </a:t>
            </a:r>
            <a:r>
              <a:rPr lang="en-US" dirty="0" err="1"/>
              <a:t>anlamıyla</a:t>
            </a:r>
            <a:r>
              <a:rPr lang="en-US" dirty="0"/>
              <a:t> </a:t>
            </a:r>
            <a:r>
              <a:rPr lang="en-US" dirty="0" err="1"/>
              <a:t>sınırlı</a:t>
            </a:r>
            <a:r>
              <a:rPr lang="en-US" dirty="0"/>
              <a:t> </a:t>
            </a:r>
            <a:r>
              <a:rPr lang="en-US" dirty="0" err="1"/>
              <a:t>değildir</a:t>
            </a:r>
            <a:r>
              <a:rPr lang="en-US" dirty="0"/>
              <a:t>. </a:t>
            </a:r>
            <a:r>
              <a:rPr lang="en-US" dirty="0" err="1"/>
              <a:t>Anlam</a:t>
            </a:r>
            <a:r>
              <a:rPr lang="en-US" dirty="0"/>
              <a:t>, </a:t>
            </a:r>
            <a:r>
              <a:rPr lang="en-US" dirty="0" err="1"/>
              <a:t>kelimelerin</a:t>
            </a:r>
            <a:r>
              <a:rPr lang="en-US" dirty="0"/>
              <a:t> </a:t>
            </a:r>
            <a:r>
              <a:rPr lang="en-US" dirty="0" err="1"/>
              <a:t>dizilişiyle</a:t>
            </a:r>
            <a:r>
              <a:rPr lang="en-US" dirty="0"/>
              <a:t>, </a:t>
            </a:r>
            <a:r>
              <a:rPr lang="en-US" dirty="0" err="1"/>
              <a:t>cümlelerin</a:t>
            </a:r>
            <a:r>
              <a:rPr lang="en-US" dirty="0"/>
              <a:t> </a:t>
            </a:r>
            <a:r>
              <a:rPr lang="en-US" dirty="0" err="1"/>
              <a:t>ritmiyle</a:t>
            </a:r>
            <a:r>
              <a:rPr lang="en-US" dirty="0"/>
              <a:t>, </a:t>
            </a:r>
            <a:r>
              <a:rPr lang="en-US" dirty="0" err="1"/>
              <a:t>ahengiyle</a:t>
            </a:r>
            <a:r>
              <a:rPr lang="en-US" dirty="0"/>
              <a:t> </a:t>
            </a:r>
            <a:r>
              <a:rPr lang="en-US" dirty="0" err="1"/>
              <a:t>yeni</a:t>
            </a:r>
            <a:r>
              <a:rPr lang="en-US" dirty="0"/>
              <a:t> </a:t>
            </a:r>
            <a:r>
              <a:rPr lang="en-US" dirty="0" err="1"/>
              <a:t>tonlar</a:t>
            </a:r>
            <a:r>
              <a:rPr lang="en-US" dirty="0"/>
              <a:t> </a:t>
            </a:r>
            <a:r>
              <a:rPr lang="en-US" dirty="0" err="1"/>
              <a:t>ve</a:t>
            </a:r>
            <a:r>
              <a:rPr lang="en-US" dirty="0"/>
              <a:t> </a:t>
            </a:r>
            <a:r>
              <a:rPr lang="en-US" dirty="0" err="1"/>
              <a:t>renkler</a:t>
            </a:r>
            <a:r>
              <a:rPr lang="en-US" dirty="0"/>
              <a:t> </a:t>
            </a:r>
            <a:r>
              <a:rPr lang="en-US" dirty="0" err="1"/>
              <a:t>kazanır</a:t>
            </a:r>
            <a:r>
              <a:rPr lang="en-US"/>
              <a:t>, zenginleşir</a:t>
            </a:r>
            <a:r>
              <a:rPr lang="en-US" dirty="0"/>
              <a:t>. </a:t>
            </a:r>
            <a:r>
              <a:rPr lang="en-US" dirty="0" err="1"/>
              <a:t>Hatta</a:t>
            </a:r>
            <a:r>
              <a:rPr lang="en-US" dirty="0"/>
              <a:t> </a:t>
            </a:r>
            <a:r>
              <a:rPr lang="en-US" dirty="0" err="1"/>
              <a:t>bazı</a:t>
            </a:r>
            <a:r>
              <a:rPr lang="en-US" dirty="0"/>
              <a:t> </a:t>
            </a:r>
            <a:r>
              <a:rPr lang="en-US" dirty="0" err="1"/>
              <a:t>eserler</a:t>
            </a:r>
            <a:r>
              <a:rPr lang="en-US" dirty="0"/>
              <a:t>, </a:t>
            </a:r>
            <a:r>
              <a:rPr lang="en-US" dirty="0" err="1"/>
              <a:t>esas</a:t>
            </a:r>
            <a:r>
              <a:rPr lang="en-US" dirty="0"/>
              <a:t> </a:t>
            </a:r>
            <a:r>
              <a:rPr lang="en-US" dirty="0" err="1"/>
              <a:t>anlamı</a:t>
            </a:r>
            <a:r>
              <a:rPr lang="en-US" dirty="0"/>
              <a:t> </a:t>
            </a:r>
            <a:r>
              <a:rPr lang="en-US" dirty="0" err="1"/>
              <a:t>sembollerle</a:t>
            </a:r>
            <a:r>
              <a:rPr lang="en-US" dirty="0"/>
              <a:t> </a:t>
            </a:r>
            <a:r>
              <a:rPr lang="en-US" dirty="0" err="1"/>
              <a:t>anlatabilir</a:t>
            </a:r>
            <a:r>
              <a:rPr lang="en-US"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3) </a:t>
            </a:r>
            <a:r>
              <a:rPr lang="en-US" dirty="0" err="1"/>
              <a:t>Bir</a:t>
            </a:r>
            <a:r>
              <a:rPr lang="en-US" dirty="0"/>
              <a:t> </a:t>
            </a:r>
            <a:r>
              <a:rPr lang="en-US" dirty="0" err="1"/>
              <a:t>edebî</a:t>
            </a:r>
            <a:r>
              <a:rPr lang="en-US" dirty="0"/>
              <a:t> </a:t>
            </a:r>
            <a:r>
              <a:rPr lang="en-US" dirty="0" err="1"/>
              <a:t>eser</a:t>
            </a:r>
            <a:r>
              <a:rPr lang="en-US" dirty="0"/>
              <a:t>, </a:t>
            </a:r>
            <a:r>
              <a:rPr lang="en-US" b="1" dirty="0" err="1"/>
              <a:t>biçim</a:t>
            </a:r>
            <a:r>
              <a:rPr lang="en-US" b="1" dirty="0"/>
              <a:t> (</a:t>
            </a:r>
            <a:r>
              <a:rPr lang="en-US" b="1" dirty="0" err="1"/>
              <a:t>forme</a:t>
            </a:r>
            <a:r>
              <a:rPr lang="en-US" b="1" dirty="0"/>
              <a:t>) </a:t>
            </a:r>
            <a:r>
              <a:rPr lang="en-US" b="1" dirty="0" err="1"/>
              <a:t>üzerinde</a:t>
            </a:r>
            <a:r>
              <a:rPr lang="en-US" b="1" dirty="0"/>
              <a:t> </a:t>
            </a:r>
            <a:r>
              <a:rPr lang="en-US" b="1" dirty="0" err="1"/>
              <a:t>çalışmanın</a:t>
            </a:r>
            <a:endParaRPr lang="en-US" b="1" dirty="0"/>
          </a:p>
          <a:p>
            <a:r>
              <a:rPr lang="en-US" b="1" dirty="0" err="1"/>
              <a:t>ürünüdür</a:t>
            </a:r>
            <a:r>
              <a:rPr lang="en-US" b="1" dirty="0"/>
              <a:t>. </a:t>
            </a:r>
            <a:r>
              <a:rPr lang="en-US" b="1" dirty="0" err="1"/>
              <a:t>Dil</a:t>
            </a:r>
            <a:r>
              <a:rPr lang="en-US" b="1" dirty="0"/>
              <a:t>, </a:t>
            </a:r>
            <a:r>
              <a:rPr lang="en-US" b="1" dirty="0" err="1"/>
              <a:t>bu</a:t>
            </a:r>
            <a:r>
              <a:rPr lang="en-US" b="1" dirty="0"/>
              <a:t> </a:t>
            </a:r>
            <a:r>
              <a:rPr lang="en-US" b="1" dirty="0" err="1"/>
              <a:t>durumda</a:t>
            </a:r>
            <a:r>
              <a:rPr lang="en-US" b="1" dirty="0"/>
              <a:t> </a:t>
            </a:r>
            <a:r>
              <a:rPr lang="en-US" b="1" dirty="0" err="1"/>
              <a:t>iş</a:t>
            </a:r>
            <a:r>
              <a:rPr lang="en-US" b="1" dirty="0"/>
              <a:t> </a:t>
            </a:r>
            <a:r>
              <a:rPr lang="en-US" b="1" dirty="0" err="1"/>
              <a:t>yazılarında</a:t>
            </a:r>
            <a:r>
              <a:rPr lang="en-US" b="1" dirty="0"/>
              <a:t> </a:t>
            </a:r>
            <a:r>
              <a:rPr lang="en-US" b="1" dirty="0" err="1"/>
              <a:t>olduğu</a:t>
            </a:r>
            <a:r>
              <a:rPr lang="en-US" b="1" dirty="0"/>
              <a:t> </a:t>
            </a:r>
            <a:r>
              <a:rPr lang="en-US" b="1" dirty="0" err="1"/>
              <a:t>gibi</a:t>
            </a:r>
            <a:r>
              <a:rPr lang="en-US" b="1" dirty="0"/>
              <a:t> </a:t>
            </a:r>
            <a:r>
              <a:rPr lang="en-US" b="1" dirty="0" err="1"/>
              <a:t>sadece</a:t>
            </a:r>
            <a:r>
              <a:rPr lang="en-US" b="1" dirty="0"/>
              <a:t> </a:t>
            </a:r>
            <a:r>
              <a:rPr lang="en-US" b="1" dirty="0" err="1"/>
              <a:t>bir</a:t>
            </a:r>
            <a:endParaRPr lang="en-US" b="1" dirty="0"/>
          </a:p>
          <a:p>
            <a:r>
              <a:rPr lang="en-US" dirty="0" err="1"/>
              <a:t>ifade</a:t>
            </a:r>
            <a:r>
              <a:rPr lang="en-US" dirty="0"/>
              <a:t> </a:t>
            </a:r>
            <a:r>
              <a:rPr lang="en-US" dirty="0" err="1"/>
              <a:t>etme</a:t>
            </a:r>
            <a:r>
              <a:rPr lang="en-US" dirty="0"/>
              <a:t>, </a:t>
            </a:r>
            <a:r>
              <a:rPr lang="en-US" dirty="0" err="1"/>
              <a:t>bildirişimde</a:t>
            </a:r>
            <a:r>
              <a:rPr lang="en-US" dirty="0"/>
              <a:t> </a:t>
            </a:r>
            <a:r>
              <a:rPr lang="en-US" dirty="0" err="1"/>
              <a:t>bulunma</a:t>
            </a:r>
            <a:r>
              <a:rPr lang="en-US" dirty="0"/>
              <a:t> </a:t>
            </a:r>
            <a:r>
              <a:rPr lang="en-US" dirty="0" err="1"/>
              <a:t>aracı</a:t>
            </a:r>
            <a:r>
              <a:rPr lang="en-US" dirty="0"/>
              <a:t> </a:t>
            </a:r>
            <a:r>
              <a:rPr lang="en-US" dirty="0" err="1"/>
              <a:t>değildir</a:t>
            </a:r>
            <a:r>
              <a:rPr lang="en-US" dirty="0"/>
              <a:t>, </a:t>
            </a:r>
            <a:r>
              <a:rPr lang="en-US" dirty="0" err="1"/>
              <a:t>ayrıca</a:t>
            </a:r>
            <a:r>
              <a:rPr lang="en-US" dirty="0"/>
              <a:t> </a:t>
            </a:r>
            <a:r>
              <a:rPr lang="en-US" b="1" dirty="0" err="1"/>
              <a:t>estetik</a:t>
            </a:r>
            <a:r>
              <a:rPr lang="en-US" b="1" dirty="0"/>
              <a:t> </a:t>
            </a:r>
            <a:r>
              <a:rPr lang="en-US" b="1" dirty="0" err="1"/>
              <a:t>bir</a:t>
            </a:r>
            <a:endParaRPr lang="en-US" b="1" dirty="0"/>
          </a:p>
          <a:p>
            <a:r>
              <a:rPr lang="en-US" b="1" dirty="0" err="1"/>
              <a:t>nesnedir</a:t>
            </a:r>
            <a:r>
              <a:rPr lang="en-US" b="1" dirty="0"/>
              <a:t>. </a:t>
            </a:r>
            <a:r>
              <a:rPr lang="en-US" b="1" dirty="0" err="1"/>
              <a:t>Böylece</a:t>
            </a:r>
            <a:r>
              <a:rPr lang="en-US" b="1" dirty="0"/>
              <a:t> </a:t>
            </a:r>
            <a:r>
              <a:rPr lang="en-US" b="1" dirty="0" err="1"/>
              <a:t>biçim</a:t>
            </a:r>
            <a:r>
              <a:rPr lang="en-US" b="1" dirty="0"/>
              <a:t>, </a:t>
            </a:r>
            <a:r>
              <a:rPr lang="en-US" b="1" dirty="0" err="1"/>
              <a:t>edebî</a:t>
            </a:r>
            <a:r>
              <a:rPr lang="en-US" b="1" dirty="0"/>
              <a:t> </a:t>
            </a:r>
            <a:r>
              <a:rPr lang="en-US" b="1" dirty="0" err="1"/>
              <a:t>eserde</a:t>
            </a:r>
            <a:r>
              <a:rPr lang="en-US" b="1" dirty="0"/>
              <a:t> </a:t>
            </a:r>
            <a:r>
              <a:rPr lang="en-US" b="1" dirty="0" err="1"/>
              <a:t>içerik</a:t>
            </a:r>
            <a:r>
              <a:rPr lang="en-US" b="1" dirty="0"/>
              <a:t> </a:t>
            </a:r>
            <a:r>
              <a:rPr lang="en-US" b="1" dirty="0" err="1"/>
              <a:t>kadar</a:t>
            </a:r>
            <a:r>
              <a:rPr lang="en-US" b="1" dirty="0"/>
              <a:t> </a:t>
            </a:r>
            <a:r>
              <a:rPr lang="en-US" b="1" dirty="0" err="1"/>
              <a:t>anlamlı</a:t>
            </a:r>
            <a:r>
              <a:rPr lang="en-US" b="1" dirty="0"/>
              <a:t> </a:t>
            </a:r>
            <a:r>
              <a:rPr lang="en-US" b="1" dirty="0" err="1"/>
              <a:t>bir</a:t>
            </a:r>
            <a:endParaRPr lang="en-US" b="1" dirty="0"/>
          </a:p>
          <a:p>
            <a:r>
              <a:rPr lang="en-US" dirty="0" err="1"/>
              <a:t>unsur</a:t>
            </a:r>
            <a:r>
              <a:rPr lang="en-US" dirty="0"/>
              <a:t> </a:t>
            </a:r>
            <a:r>
              <a:rPr lang="en-US" dirty="0" err="1"/>
              <a:t>olur</a:t>
            </a:r>
            <a:r>
              <a:rPr lang="en-US" dirty="0"/>
              <a:t>. </a:t>
            </a:r>
            <a:r>
              <a:rPr lang="en-US" dirty="0" err="1"/>
              <a:t>Yazar</a:t>
            </a:r>
            <a:r>
              <a:rPr lang="en-US" dirty="0"/>
              <a:t>, </a:t>
            </a:r>
            <a:r>
              <a:rPr lang="en-US" dirty="0" err="1"/>
              <a:t>yeni</a:t>
            </a:r>
            <a:r>
              <a:rPr lang="en-US" dirty="0"/>
              <a:t> </a:t>
            </a:r>
            <a:r>
              <a:rPr lang="en-US" dirty="0" err="1"/>
              <a:t>bir</a:t>
            </a:r>
            <a:r>
              <a:rPr lang="en-US" dirty="0"/>
              <a:t> </a:t>
            </a:r>
            <a:r>
              <a:rPr lang="en-US" dirty="0" err="1"/>
              <a:t>dünya</a:t>
            </a:r>
            <a:r>
              <a:rPr lang="en-US" dirty="0"/>
              <a:t> </a:t>
            </a:r>
            <a:r>
              <a:rPr lang="en-US" dirty="0" err="1"/>
              <a:t>kurmak</a:t>
            </a:r>
            <a:r>
              <a:rPr lang="en-US" dirty="0"/>
              <a:t> </a:t>
            </a:r>
            <a:r>
              <a:rPr lang="en-US" dirty="0" err="1"/>
              <a:t>için</a:t>
            </a:r>
            <a:r>
              <a:rPr lang="en-US" dirty="0"/>
              <a:t> </a:t>
            </a:r>
            <a:r>
              <a:rPr lang="en-US" dirty="0" err="1"/>
              <a:t>istiareler</a:t>
            </a:r>
            <a:r>
              <a:rPr lang="en-US" dirty="0"/>
              <a:t> </a:t>
            </a:r>
            <a:r>
              <a:rPr lang="en-US" dirty="0" err="1"/>
              <a:t>yaratarak</a:t>
            </a:r>
            <a:r>
              <a:rPr lang="en-US" dirty="0"/>
              <a:t>,</a:t>
            </a:r>
          </a:p>
          <a:p>
            <a:r>
              <a:rPr lang="en-US" dirty="0" err="1"/>
              <a:t>kelimeleri</a:t>
            </a:r>
            <a:r>
              <a:rPr lang="en-US" dirty="0"/>
              <a:t> </a:t>
            </a:r>
            <a:r>
              <a:rPr lang="en-US" dirty="0" err="1"/>
              <a:t>alışılmamış</a:t>
            </a:r>
            <a:r>
              <a:rPr lang="en-US" dirty="0"/>
              <a:t> </a:t>
            </a:r>
            <a:r>
              <a:rPr lang="en-US" dirty="0" err="1"/>
              <a:t>bir</a:t>
            </a:r>
            <a:r>
              <a:rPr lang="en-US" dirty="0"/>
              <a:t> </a:t>
            </a:r>
            <a:r>
              <a:rPr lang="en-US" dirty="0" err="1"/>
              <a:t>şekilde</a:t>
            </a:r>
            <a:r>
              <a:rPr lang="en-US" dirty="0"/>
              <a:t> </a:t>
            </a:r>
            <a:r>
              <a:rPr lang="en-US" dirty="0" err="1"/>
              <a:t>birbirlerine</a:t>
            </a:r>
            <a:r>
              <a:rPr lang="en-US" dirty="0"/>
              <a:t> </a:t>
            </a:r>
            <a:r>
              <a:rPr lang="en-US" dirty="0" err="1"/>
              <a:t>bağlayarak</a:t>
            </a:r>
            <a:r>
              <a:rPr lang="en-US" dirty="0"/>
              <a:t>, </a:t>
            </a:r>
            <a:r>
              <a:rPr lang="en-US" dirty="0" err="1"/>
              <a:t>yeni</a:t>
            </a:r>
            <a:endParaRPr lang="en-US" dirty="0"/>
          </a:p>
          <a:p>
            <a:r>
              <a:rPr lang="en-US" dirty="0" err="1"/>
              <a:t>imajlar</a:t>
            </a:r>
            <a:r>
              <a:rPr lang="en-US" dirty="0"/>
              <a:t> </a:t>
            </a:r>
            <a:r>
              <a:rPr lang="en-US" dirty="0" err="1"/>
              <a:t>kullanarak</a:t>
            </a:r>
            <a:r>
              <a:rPr lang="en-US" dirty="0"/>
              <a:t> “</a:t>
            </a:r>
            <a:r>
              <a:rPr lang="en-US" b="1" dirty="0" err="1"/>
              <a:t>biçim</a:t>
            </a:r>
            <a:r>
              <a:rPr lang="en-US" b="1" dirty="0"/>
              <a:t>” </a:t>
            </a:r>
            <a:r>
              <a:rPr lang="en-US" b="1" dirty="0" err="1"/>
              <a:t>öğelerinden</a:t>
            </a:r>
            <a:r>
              <a:rPr lang="en-US" b="1" dirty="0"/>
              <a:t> </a:t>
            </a:r>
            <a:r>
              <a:rPr lang="en-US" b="1" dirty="0" err="1"/>
              <a:t>yararlanır</a:t>
            </a:r>
            <a:r>
              <a:rPr lang="en-US" b="1" dirty="0"/>
              <a:t>. </a:t>
            </a:r>
            <a:r>
              <a:rPr lang="en-US" b="1" dirty="0" err="1"/>
              <a:t>Sonuç</a:t>
            </a:r>
            <a:r>
              <a:rPr lang="en-US" b="1" dirty="0"/>
              <a:t> </a:t>
            </a:r>
            <a:r>
              <a:rPr lang="en-US" b="1" dirty="0" err="1"/>
              <a:t>olarak</a:t>
            </a:r>
            <a:endParaRPr lang="en-US" b="1" dirty="0"/>
          </a:p>
          <a:p>
            <a:r>
              <a:rPr lang="en-US" dirty="0" err="1"/>
              <a:t>diyebiliriz</a:t>
            </a:r>
            <a:r>
              <a:rPr lang="en-US" dirty="0"/>
              <a:t> </a:t>
            </a:r>
            <a:r>
              <a:rPr lang="en-US" dirty="0" err="1"/>
              <a:t>ki</a:t>
            </a:r>
            <a:r>
              <a:rPr lang="en-US" dirty="0"/>
              <a:t> </a:t>
            </a:r>
            <a:r>
              <a:rPr lang="en-US" dirty="0" err="1"/>
              <a:t>edebî</a:t>
            </a:r>
            <a:r>
              <a:rPr lang="en-US" dirty="0"/>
              <a:t> </a:t>
            </a:r>
            <a:r>
              <a:rPr lang="en-US" dirty="0" err="1"/>
              <a:t>eserlerde</a:t>
            </a:r>
            <a:r>
              <a:rPr lang="en-US" dirty="0"/>
              <a:t>, </a:t>
            </a:r>
            <a:r>
              <a:rPr lang="en-US" dirty="0" err="1"/>
              <a:t>dilin</a:t>
            </a:r>
            <a:r>
              <a:rPr lang="en-US" dirty="0"/>
              <a:t> </a:t>
            </a:r>
            <a:r>
              <a:rPr lang="en-US" b="1" dirty="0" err="1"/>
              <a:t>poetik</a:t>
            </a:r>
            <a:r>
              <a:rPr lang="en-US" b="1" dirty="0"/>
              <a:t> </a:t>
            </a:r>
            <a:r>
              <a:rPr lang="en-US" b="1" dirty="0" err="1"/>
              <a:t>fonksiyonu</a:t>
            </a:r>
            <a:r>
              <a:rPr lang="en-US" b="1" dirty="0"/>
              <a:t> </a:t>
            </a:r>
            <a:r>
              <a:rPr lang="en-US" b="1" dirty="0" err="1"/>
              <a:t>yani</a:t>
            </a:r>
            <a:r>
              <a:rPr lang="en-US" b="1" dirty="0"/>
              <a:t> </a:t>
            </a:r>
            <a:r>
              <a:rPr lang="en-US" b="1" dirty="0" err="1"/>
              <a:t>estetik</a:t>
            </a:r>
            <a:endParaRPr lang="en-US" b="1" dirty="0"/>
          </a:p>
          <a:p>
            <a:r>
              <a:rPr lang="en-US" b="1" dirty="0" err="1"/>
              <a:t>fonksiyonu</a:t>
            </a:r>
            <a:r>
              <a:rPr lang="en-US" b="1" dirty="0"/>
              <a:t> </a:t>
            </a:r>
            <a:r>
              <a:rPr lang="en-US" b="1" dirty="0" err="1"/>
              <a:t>asıl</a:t>
            </a:r>
            <a:r>
              <a:rPr lang="en-US" b="1" dirty="0"/>
              <a:t> </a:t>
            </a:r>
            <a:r>
              <a:rPr lang="en-US" b="1" dirty="0" err="1"/>
              <a:t>fonksiyondur</a:t>
            </a:r>
            <a:r>
              <a:rPr lang="en-US" b="1" dirty="0"/>
              <a:t>. </a:t>
            </a:r>
            <a:r>
              <a:rPr lang="en-US" b="1" dirty="0" err="1"/>
              <a:t>Edebî</a:t>
            </a:r>
            <a:r>
              <a:rPr lang="en-US" b="1" dirty="0"/>
              <a:t> </a:t>
            </a:r>
            <a:r>
              <a:rPr lang="en-US" b="1" dirty="0" err="1"/>
              <a:t>eserler</a:t>
            </a:r>
            <a:r>
              <a:rPr lang="en-US" b="1" dirty="0"/>
              <a:t>, </a:t>
            </a:r>
            <a:r>
              <a:rPr lang="en-US" b="1" dirty="0" err="1"/>
              <a:t>bir</a:t>
            </a:r>
            <a:r>
              <a:rPr lang="en-US" b="1" dirty="0"/>
              <a:t> </a:t>
            </a:r>
            <a:r>
              <a:rPr lang="en-US" b="1" dirty="0" err="1"/>
              <a:t>kültür</a:t>
            </a:r>
            <a:r>
              <a:rPr lang="en-US" b="1" dirty="0"/>
              <a:t> </a:t>
            </a:r>
            <a:r>
              <a:rPr lang="en-US" b="1" dirty="0" err="1"/>
              <a:t>ürünü</a:t>
            </a:r>
            <a:endParaRPr lang="en-US" b="1" dirty="0"/>
          </a:p>
          <a:p>
            <a:r>
              <a:rPr lang="en-US" dirty="0" err="1"/>
              <a:t>olarak</a:t>
            </a:r>
            <a:r>
              <a:rPr lang="en-US" dirty="0"/>
              <a:t> </a:t>
            </a:r>
            <a:r>
              <a:rPr lang="en-US" dirty="0" err="1"/>
              <a:t>toplumda</a:t>
            </a:r>
            <a:r>
              <a:rPr lang="en-US" dirty="0"/>
              <a:t> </a:t>
            </a:r>
            <a:r>
              <a:rPr lang="en-US" dirty="0" err="1"/>
              <a:t>sadece</a:t>
            </a:r>
            <a:r>
              <a:rPr lang="en-US" dirty="0"/>
              <a:t> </a:t>
            </a:r>
            <a:r>
              <a:rPr lang="en-US" dirty="0" err="1"/>
              <a:t>didaktik</a:t>
            </a:r>
            <a:r>
              <a:rPr lang="en-US" dirty="0"/>
              <a:t> </a:t>
            </a:r>
            <a:r>
              <a:rPr lang="en-US" dirty="0" err="1"/>
              <a:t>değeriyle</a:t>
            </a:r>
            <a:r>
              <a:rPr lang="en-US" dirty="0"/>
              <a:t> </a:t>
            </a:r>
            <a:r>
              <a:rPr lang="en-US" dirty="0" err="1"/>
              <a:t>değil</a:t>
            </a:r>
            <a:r>
              <a:rPr lang="en-US" dirty="0"/>
              <a:t> </a:t>
            </a:r>
            <a:r>
              <a:rPr lang="en-US" dirty="0" err="1"/>
              <a:t>aynı</a:t>
            </a:r>
            <a:r>
              <a:rPr lang="en-US" dirty="0"/>
              <a:t> </a:t>
            </a:r>
            <a:r>
              <a:rPr lang="en-US" dirty="0" err="1"/>
              <a:t>zamanda</a:t>
            </a:r>
            <a:endParaRPr lang="en-US" dirty="0"/>
          </a:p>
          <a:p>
            <a:r>
              <a:rPr lang="en-US" dirty="0" err="1"/>
              <a:t>estetik</a:t>
            </a:r>
            <a:r>
              <a:rPr lang="en-US" dirty="0"/>
              <a:t> </a:t>
            </a:r>
            <a:r>
              <a:rPr lang="en-US" dirty="0" err="1"/>
              <a:t>değeriyle</a:t>
            </a:r>
            <a:r>
              <a:rPr lang="en-US" dirty="0"/>
              <a:t> </a:t>
            </a:r>
            <a:r>
              <a:rPr lang="en-US" dirty="0" err="1"/>
              <a:t>kabul</a:t>
            </a:r>
            <a:r>
              <a:rPr lang="en-US" dirty="0"/>
              <a:t> </a:t>
            </a:r>
            <a:r>
              <a:rPr lang="en-US" dirty="0" err="1"/>
              <a:t>görürler</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4) </a:t>
            </a:r>
            <a:r>
              <a:rPr lang="en-US" dirty="0" err="1"/>
              <a:t>Edebî</a:t>
            </a:r>
            <a:r>
              <a:rPr lang="en-US" dirty="0"/>
              <a:t> </a:t>
            </a:r>
            <a:r>
              <a:rPr lang="en-US" dirty="0" err="1"/>
              <a:t>eser</a:t>
            </a:r>
            <a:r>
              <a:rPr lang="en-US" dirty="0"/>
              <a:t> </a:t>
            </a:r>
            <a:r>
              <a:rPr lang="en-US" b="1" dirty="0" err="1"/>
              <a:t>tek</a:t>
            </a:r>
            <a:r>
              <a:rPr lang="en-US" b="1" dirty="0"/>
              <a:t> </a:t>
            </a:r>
            <a:r>
              <a:rPr lang="en-US" b="1" dirty="0" err="1"/>
              <a:t>anlamlı</a:t>
            </a:r>
            <a:r>
              <a:rPr lang="en-US" b="1" dirty="0"/>
              <a:t> (</a:t>
            </a:r>
            <a:r>
              <a:rPr lang="en-US" b="1" dirty="0" err="1"/>
              <a:t>univoque</a:t>
            </a:r>
            <a:r>
              <a:rPr lang="en-US" b="1" dirty="0"/>
              <a:t>) </a:t>
            </a:r>
            <a:r>
              <a:rPr lang="en-US" b="1" dirty="0" err="1"/>
              <a:t>değildir</a:t>
            </a:r>
            <a:r>
              <a:rPr lang="en-US" b="1" dirty="0"/>
              <a:t>. </a:t>
            </a:r>
            <a:r>
              <a:rPr lang="en-US" b="1" dirty="0" err="1"/>
              <a:t>Metnin</a:t>
            </a:r>
            <a:r>
              <a:rPr lang="en-US" b="1" dirty="0"/>
              <a:t> her</a:t>
            </a:r>
          </a:p>
          <a:p>
            <a:r>
              <a:rPr lang="en-US" dirty="0" err="1"/>
              <a:t>planında</a:t>
            </a:r>
            <a:r>
              <a:rPr lang="en-US" dirty="0"/>
              <a:t> </a:t>
            </a:r>
            <a:r>
              <a:rPr lang="en-US" dirty="0" err="1"/>
              <a:t>görülen</a:t>
            </a:r>
            <a:r>
              <a:rPr lang="en-US" dirty="0"/>
              <a:t> </a:t>
            </a:r>
            <a:r>
              <a:rPr lang="en-US" dirty="0" err="1"/>
              <a:t>anlam</a:t>
            </a:r>
            <a:r>
              <a:rPr lang="en-US" dirty="0"/>
              <a:t> </a:t>
            </a:r>
            <a:r>
              <a:rPr lang="en-US" dirty="0" err="1"/>
              <a:t>zenginliği</a:t>
            </a:r>
            <a:r>
              <a:rPr lang="en-US" dirty="0"/>
              <a:t>, </a:t>
            </a:r>
            <a:r>
              <a:rPr lang="en-US" dirty="0" err="1"/>
              <a:t>çok</a:t>
            </a:r>
            <a:r>
              <a:rPr lang="en-US" dirty="0"/>
              <a:t> </a:t>
            </a:r>
            <a:r>
              <a:rPr lang="en-US" dirty="0" err="1"/>
              <a:t>sayıda</a:t>
            </a:r>
            <a:r>
              <a:rPr lang="en-US" dirty="0"/>
              <a:t> </a:t>
            </a:r>
            <a:r>
              <a:rPr lang="en-US" dirty="0" err="1"/>
              <a:t>yorum</a:t>
            </a:r>
            <a:r>
              <a:rPr lang="en-US" dirty="0"/>
              <a:t> </a:t>
            </a:r>
            <a:r>
              <a:rPr lang="en-US" dirty="0" err="1"/>
              <a:t>imkânı</a:t>
            </a:r>
            <a:r>
              <a:rPr lang="en-US" dirty="0"/>
              <a:t> </a:t>
            </a:r>
            <a:r>
              <a:rPr lang="en-US" dirty="0" err="1"/>
              <a:t>verir</a:t>
            </a:r>
            <a:r>
              <a:rPr lang="en-US" dirty="0"/>
              <a:t>.</a:t>
            </a:r>
          </a:p>
          <a:p>
            <a:r>
              <a:rPr lang="en-US" dirty="0" err="1"/>
              <a:t>Edebî</a:t>
            </a:r>
            <a:r>
              <a:rPr lang="en-US" dirty="0"/>
              <a:t> </a:t>
            </a:r>
            <a:r>
              <a:rPr lang="en-US" dirty="0" err="1"/>
              <a:t>eserlerin</a:t>
            </a:r>
            <a:r>
              <a:rPr lang="en-US" dirty="0"/>
              <a:t> </a:t>
            </a:r>
            <a:r>
              <a:rPr lang="en-US" b="1" dirty="0" err="1"/>
              <a:t>çok</a:t>
            </a:r>
            <a:r>
              <a:rPr lang="en-US" b="1" dirty="0"/>
              <a:t> </a:t>
            </a:r>
            <a:r>
              <a:rPr lang="en-US" b="1" dirty="0" err="1"/>
              <a:t>anlamlı</a:t>
            </a:r>
            <a:r>
              <a:rPr lang="en-US" b="1" dirty="0"/>
              <a:t> (</a:t>
            </a:r>
            <a:r>
              <a:rPr lang="en-US" b="1" dirty="0" err="1"/>
              <a:t>polysémique</a:t>
            </a:r>
            <a:r>
              <a:rPr lang="en-US" b="1" dirty="0"/>
              <a:t>) </a:t>
            </a:r>
            <a:r>
              <a:rPr lang="en-US" b="1" dirty="0" err="1"/>
              <a:t>olduğundan</a:t>
            </a:r>
            <a:endParaRPr lang="en-US" b="1" dirty="0"/>
          </a:p>
          <a:p>
            <a:r>
              <a:rPr lang="en-US" dirty="0" err="1"/>
              <a:t>bahsedilmesi</a:t>
            </a:r>
            <a:r>
              <a:rPr lang="en-US" dirty="0"/>
              <a:t> </a:t>
            </a:r>
            <a:r>
              <a:rPr lang="en-US" dirty="0" err="1"/>
              <a:t>bundandır</a:t>
            </a:r>
            <a:r>
              <a:rPr lang="en-US" dirty="0"/>
              <a:t>. </a:t>
            </a:r>
            <a:r>
              <a:rPr lang="en-US" dirty="0" err="1"/>
              <a:t>söylenir</a:t>
            </a:r>
            <a:r>
              <a:rPr lang="en-US" dirty="0"/>
              <a:t>.</a:t>
            </a:r>
          </a:p>
          <a:p>
            <a:r>
              <a:rPr lang="en-US" dirty="0"/>
              <a:t>5) </a:t>
            </a:r>
            <a:r>
              <a:rPr lang="en-US" dirty="0" err="1"/>
              <a:t>Edebî</a:t>
            </a:r>
            <a:r>
              <a:rPr lang="en-US" dirty="0"/>
              <a:t> </a:t>
            </a:r>
            <a:r>
              <a:rPr lang="en-US" dirty="0" err="1"/>
              <a:t>eserlerde</a:t>
            </a:r>
            <a:r>
              <a:rPr lang="en-US" dirty="0"/>
              <a:t> </a:t>
            </a:r>
            <a:r>
              <a:rPr lang="en-US" dirty="0" err="1"/>
              <a:t>zamanını</a:t>
            </a:r>
            <a:r>
              <a:rPr lang="en-US" dirty="0"/>
              <a:t> </a:t>
            </a:r>
            <a:r>
              <a:rPr lang="en-US" dirty="0" err="1"/>
              <a:t>aşan</a:t>
            </a:r>
            <a:r>
              <a:rPr lang="en-US" dirty="0"/>
              <a:t> </a:t>
            </a:r>
            <a:r>
              <a:rPr lang="en-US" dirty="0" err="1"/>
              <a:t>unsurlar</a:t>
            </a:r>
            <a:r>
              <a:rPr lang="en-US" dirty="0"/>
              <a:t> </a:t>
            </a:r>
            <a:r>
              <a:rPr lang="en-US" dirty="0" err="1"/>
              <a:t>da</a:t>
            </a:r>
            <a:r>
              <a:rPr lang="en-US" dirty="0"/>
              <a:t> </a:t>
            </a:r>
            <a:r>
              <a:rPr lang="en-US" dirty="0" err="1"/>
              <a:t>bulunur</a:t>
            </a:r>
            <a:r>
              <a:rPr lang="en-US" dirty="0"/>
              <a:t>.</a:t>
            </a:r>
          </a:p>
          <a:p>
            <a:r>
              <a:rPr lang="en-US" dirty="0" err="1"/>
              <a:t>Eserler</a:t>
            </a:r>
            <a:r>
              <a:rPr lang="en-US" dirty="0"/>
              <a:t> </a:t>
            </a:r>
            <a:r>
              <a:rPr lang="en-US" dirty="0" err="1"/>
              <a:t>çağını</a:t>
            </a:r>
            <a:r>
              <a:rPr lang="en-US" dirty="0"/>
              <a:t> </a:t>
            </a:r>
            <a:r>
              <a:rPr lang="en-US" dirty="0" err="1"/>
              <a:t>ve</a:t>
            </a:r>
            <a:r>
              <a:rPr lang="en-US" dirty="0"/>
              <a:t> </a:t>
            </a:r>
            <a:r>
              <a:rPr lang="en-US" dirty="0" err="1"/>
              <a:t>çağının</a:t>
            </a:r>
            <a:r>
              <a:rPr lang="en-US" dirty="0"/>
              <a:t> </a:t>
            </a:r>
            <a:r>
              <a:rPr lang="en-US" dirty="0" err="1"/>
              <a:t>görüşlerini</a:t>
            </a:r>
            <a:r>
              <a:rPr lang="en-US" dirty="0"/>
              <a:t> </a:t>
            </a:r>
            <a:r>
              <a:rPr lang="en-US" dirty="0" err="1"/>
              <a:t>yansıtmakla</a:t>
            </a:r>
            <a:r>
              <a:rPr lang="en-US" dirty="0"/>
              <a:t> </a:t>
            </a:r>
            <a:r>
              <a:rPr lang="en-US" dirty="0" err="1"/>
              <a:t>birlikte</a:t>
            </a:r>
            <a:r>
              <a:rPr lang="en-US" dirty="0"/>
              <a:t>, </a:t>
            </a:r>
            <a:r>
              <a:rPr lang="en-US" dirty="0" err="1"/>
              <a:t>içlerinde</a:t>
            </a:r>
            <a:endParaRPr lang="en-US" dirty="0"/>
          </a:p>
          <a:p>
            <a:r>
              <a:rPr lang="en-US" dirty="0" err="1"/>
              <a:t>zamanla</a:t>
            </a:r>
            <a:r>
              <a:rPr lang="en-US" dirty="0"/>
              <a:t> </a:t>
            </a:r>
            <a:r>
              <a:rPr lang="en-US" dirty="0" err="1"/>
              <a:t>kıymetini</a:t>
            </a:r>
            <a:r>
              <a:rPr lang="en-US" dirty="0"/>
              <a:t> </a:t>
            </a:r>
            <a:r>
              <a:rPr lang="en-US" dirty="0" err="1"/>
              <a:t>kaybetmeyen</a:t>
            </a:r>
            <a:r>
              <a:rPr lang="en-US" dirty="0"/>
              <a:t> </a:t>
            </a:r>
            <a:r>
              <a:rPr lang="en-US" dirty="0" err="1"/>
              <a:t>evrensel</a:t>
            </a:r>
            <a:r>
              <a:rPr lang="en-US" dirty="0"/>
              <a:t> </a:t>
            </a:r>
            <a:r>
              <a:rPr lang="en-US" dirty="0" err="1"/>
              <a:t>değerler</a:t>
            </a:r>
            <a:r>
              <a:rPr lang="en-US" dirty="0"/>
              <a:t> de </a:t>
            </a:r>
            <a:r>
              <a:rPr lang="en-US" dirty="0" err="1"/>
              <a:t>barındırırlar</a:t>
            </a:r>
            <a:r>
              <a:rPr lang="en-US" dirty="0"/>
              <a:t>.</a:t>
            </a:r>
          </a:p>
          <a:p>
            <a:r>
              <a:rPr lang="en-US" dirty="0" err="1"/>
              <a:t>Bazı</a:t>
            </a:r>
            <a:r>
              <a:rPr lang="en-US" dirty="0"/>
              <a:t> </a:t>
            </a:r>
            <a:r>
              <a:rPr lang="en-US" dirty="0" err="1"/>
              <a:t>eski</a:t>
            </a:r>
            <a:r>
              <a:rPr lang="en-US" dirty="0"/>
              <a:t> </a:t>
            </a:r>
            <a:r>
              <a:rPr lang="en-US" dirty="0" err="1"/>
              <a:t>eserlerin</a:t>
            </a:r>
            <a:r>
              <a:rPr lang="en-US" dirty="0"/>
              <a:t> her </a:t>
            </a:r>
            <a:r>
              <a:rPr lang="en-US" dirty="0" err="1"/>
              <a:t>çağda</a:t>
            </a:r>
            <a:r>
              <a:rPr lang="en-US" dirty="0"/>
              <a:t> </a:t>
            </a:r>
            <a:r>
              <a:rPr lang="en-US" dirty="0" err="1"/>
              <a:t>okunması</a:t>
            </a:r>
            <a:r>
              <a:rPr lang="en-US" dirty="0"/>
              <a:t> </a:t>
            </a:r>
            <a:r>
              <a:rPr lang="en-US" dirty="0" err="1"/>
              <a:t>sadece</a:t>
            </a:r>
            <a:r>
              <a:rPr lang="en-US" dirty="0"/>
              <a:t> </a:t>
            </a:r>
            <a:r>
              <a:rPr lang="en-US" dirty="0" err="1"/>
              <a:t>estetik</a:t>
            </a:r>
            <a:endParaRPr lang="en-US" dirty="0"/>
          </a:p>
          <a:p>
            <a:r>
              <a:rPr lang="en-US" dirty="0" err="1"/>
              <a:t>değerlerinden</a:t>
            </a:r>
            <a:r>
              <a:rPr lang="en-US" dirty="0"/>
              <a:t> </a:t>
            </a:r>
            <a:r>
              <a:rPr lang="en-US" dirty="0" err="1"/>
              <a:t>değil</a:t>
            </a:r>
            <a:r>
              <a:rPr lang="en-US" dirty="0"/>
              <a:t> </a:t>
            </a:r>
            <a:r>
              <a:rPr lang="en-US" dirty="0" err="1"/>
              <a:t>ele</a:t>
            </a:r>
            <a:r>
              <a:rPr lang="en-US" dirty="0"/>
              <a:t> </a:t>
            </a:r>
            <a:r>
              <a:rPr lang="en-US" dirty="0" err="1"/>
              <a:t>aldıkları</a:t>
            </a:r>
            <a:r>
              <a:rPr lang="en-US" dirty="0"/>
              <a:t> </a:t>
            </a:r>
            <a:r>
              <a:rPr lang="en-US" dirty="0" err="1"/>
              <a:t>konuların</a:t>
            </a:r>
            <a:r>
              <a:rPr lang="en-US" dirty="0"/>
              <a:t> </a:t>
            </a:r>
            <a:r>
              <a:rPr lang="en-US" dirty="0" err="1"/>
              <a:t>eskimemesindendir</a:t>
            </a:r>
            <a:r>
              <a:rPr lang="en-US" dirty="0"/>
              <a:t>.</a:t>
            </a:r>
          </a:p>
          <a:p>
            <a:r>
              <a:rPr lang="en-US" dirty="0" err="1"/>
              <a:t>Aşk</a:t>
            </a:r>
            <a:r>
              <a:rPr lang="en-US" dirty="0"/>
              <a:t>, </a:t>
            </a:r>
            <a:r>
              <a:rPr lang="en-US" dirty="0" err="1"/>
              <a:t>ölüm</a:t>
            </a:r>
            <a:r>
              <a:rPr lang="en-US" dirty="0"/>
              <a:t>, </a:t>
            </a:r>
            <a:r>
              <a:rPr lang="en-US" dirty="0" err="1"/>
              <a:t>inançlar</a:t>
            </a:r>
            <a:r>
              <a:rPr lang="en-US" dirty="0"/>
              <a:t>, </a:t>
            </a:r>
            <a:r>
              <a:rPr lang="en-US" dirty="0" err="1"/>
              <a:t>savaş</a:t>
            </a:r>
            <a:r>
              <a:rPr lang="en-US" dirty="0"/>
              <a:t>, </a:t>
            </a:r>
            <a:r>
              <a:rPr lang="en-US" dirty="0" err="1"/>
              <a:t>barış</a:t>
            </a:r>
            <a:r>
              <a:rPr lang="en-US" dirty="0"/>
              <a:t> </a:t>
            </a:r>
            <a:r>
              <a:rPr lang="en-US" dirty="0" err="1"/>
              <a:t>temleri</a:t>
            </a:r>
            <a:r>
              <a:rPr lang="en-US" dirty="0"/>
              <a:t> her </a:t>
            </a:r>
            <a:r>
              <a:rPr lang="en-US" dirty="0" err="1"/>
              <a:t>toplumda</a:t>
            </a:r>
            <a:r>
              <a:rPr lang="en-US" dirty="0"/>
              <a:t> </a:t>
            </a:r>
            <a:r>
              <a:rPr lang="en-US" dirty="0" err="1"/>
              <a:t>ve</a:t>
            </a:r>
            <a:r>
              <a:rPr lang="en-US" dirty="0"/>
              <a:t> her</a:t>
            </a:r>
          </a:p>
          <a:p>
            <a:r>
              <a:rPr lang="en-US" dirty="0" err="1"/>
              <a:t>zaman</a:t>
            </a:r>
            <a:r>
              <a:rPr lang="en-US" dirty="0"/>
              <a:t> </a:t>
            </a:r>
            <a:r>
              <a:rPr lang="en-US" dirty="0" err="1"/>
              <a:t>ilgi</a:t>
            </a:r>
            <a:r>
              <a:rPr lang="en-US" dirty="0"/>
              <a:t> </a:t>
            </a:r>
            <a:r>
              <a:rPr lang="en-US" dirty="0" err="1"/>
              <a:t>gören</a:t>
            </a:r>
            <a:r>
              <a:rPr lang="en-US" dirty="0"/>
              <a:t> </a:t>
            </a:r>
            <a:r>
              <a:rPr lang="en-US" dirty="0" err="1"/>
              <a:t>evrensel</a:t>
            </a:r>
            <a:r>
              <a:rPr lang="en-US" dirty="0"/>
              <a:t> </a:t>
            </a:r>
            <a:r>
              <a:rPr lang="en-US" dirty="0" err="1"/>
              <a:t>temlerdir</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Şiir, tiyatro, hikâye, roman, resim, heykel, film gibi bir sanat veya düşünce eserinin, zayıf ve güçlü yönleri göz önünde bulundurularak gerçek değerini belirleme amacıyla yapılan inceleme sonucunun anlatıldığı yazı türüne </a:t>
            </a:r>
            <a:r>
              <a:rPr lang="tr-TR" b="1" dirty="0"/>
              <a:t>“eleştiri (tenkit)”</a:t>
            </a:r>
            <a:r>
              <a:rPr lang="tr-TR" dirty="0"/>
              <a:t> denir.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a:t>Edebî</a:t>
            </a:r>
            <a:r>
              <a:rPr lang="en-US" dirty="0"/>
              <a:t> </a:t>
            </a:r>
            <a:r>
              <a:rPr lang="en-US" dirty="0" err="1"/>
              <a:t>bildirişimde</a:t>
            </a:r>
            <a:r>
              <a:rPr lang="en-US" dirty="0"/>
              <a:t> </a:t>
            </a:r>
            <a:r>
              <a:rPr lang="en-US" dirty="0" err="1"/>
              <a:t>kod</a:t>
            </a:r>
            <a:r>
              <a:rPr lang="en-US" dirty="0"/>
              <a:t>, </a:t>
            </a:r>
            <a:r>
              <a:rPr lang="en-US" dirty="0" err="1"/>
              <a:t>çifttir</a:t>
            </a:r>
            <a:r>
              <a:rPr lang="en-US" dirty="0"/>
              <a:t>: </a:t>
            </a:r>
            <a:r>
              <a:rPr lang="en-US" dirty="0" err="1"/>
              <a:t>Edebiyatta</a:t>
            </a:r>
            <a:r>
              <a:rPr lang="en-US" dirty="0"/>
              <a:t> </a:t>
            </a:r>
            <a:r>
              <a:rPr lang="en-US" dirty="0" err="1"/>
              <a:t>bir</a:t>
            </a:r>
            <a:r>
              <a:rPr lang="en-US" dirty="0"/>
              <a:t> </a:t>
            </a:r>
            <a:r>
              <a:rPr lang="en-US" dirty="0" err="1"/>
              <a:t>anlam</a:t>
            </a:r>
            <a:r>
              <a:rPr lang="en-US" dirty="0"/>
              <a:t> </a:t>
            </a:r>
            <a:r>
              <a:rPr lang="en-US" dirty="0" err="1"/>
              <a:t>bilimi</a:t>
            </a:r>
            <a:endParaRPr lang="en-US" dirty="0"/>
          </a:p>
          <a:p>
            <a:r>
              <a:rPr lang="en-US" dirty="0" err="1"/>
              <a:t>kodu</a:t>
            </a:r>
            <a:r>
              <a:rPr lang="en-US" dirty="0"/>
              <a:t>, </a:t>
            </a:r>
            <a:r>
              <a:rPr lang="en-US" dirty="0" err="1"/>
              <a:t>bir</a:t>
            </a:r>
            <a:r>
              <a:rPr lang="en-US" dirty="0"/>
              <a:t> </a:t>
            </a:r>
            <a:r>
              <a:rPr lang="en-US" dirty="0" err="1"/>
              <a:t>estetik</a:t>
            </a:r>
            <a:r>
              <a:rPr lang="en-US" dirty="0"/>
              <a:t> </a:t>
            </a:r>
            <a:r>
              <a:rPr lang="en-US" dirty="0" err="1"/>
              <a:t>kodu</a:t>
            </a:r>
            <a:r>
              <a:rPr lang="en-US" dirty="0"/>
              <a:t> </a:t>
            </a:r>
            <a:r>
              <a:rPr lang="en-US" dirty="0" err="1"/>
              <a:t>vardır</a:t>
            </a:r>
            <a:r>
              <a:rPr lang="en-US" dirty="0"/>
              <a:t>. </a:t>
            </a:r>
            <a:r>
              <a:rPr lang="en-US" dirty="0" err="1"/>
              <a:t>Anlam</a:t>
            </a:r>
            <a:r>
              <a:rPr lang="en-US" dirty="0"/>
              <a:t> </a:t>
            </a:r>
            <a:r>
              <a:rPr lang="en-US" dirty="0" err="1"/>
              <a:t>bilimi</a:t>
            </a:r>
            <a:r>
              <a:rPr lang="en-US" dirty="0"/>
              <a:t> </a:t>
            </a:r>
            <a:r>
              <a:rPr lang="en-US" dirty="0" err="1"/>
              <a:t>kodu</a:t>
            </a:r>
            <a:r>
              <a:rPr lang="en-US" dirty="0"/>
              <a:t>, </a:t>
            </a:r>
            <a:r>
              <a:rPr lang="en-US" dirty="0" err="1"/>
              <a:t>dil</a:t>
            </a:r>
            <a:r>
              <a:rPr lang="en-US" dirty="0"/>
              <a:t> </a:t>
            </a:r>
            <a:r>
              <a:rPr lang="en-US" dirty="0" err="1"/>
              <a:t>kodudur</a:t>
            </a:r>
            <a:r>
              <a:rPr lang="en-US" dirty="0"/>
              <a:t>,</a:t>
            </a:r>
          </a:p>
          <a:p>
            <a:r>
              <a:rPr lang="en-US" dirty="0" err="1"/>
              <a:t>buna</a:t>
            </a:r>
            <a:r>
              <a:rPr lang="en-US" dirty="0"/>
              <a:t> </a:t>
            </a:r>
            <a:r>
              <a:rPr lang="en-US" dirty="0" err="1"/>
              <a:t>karşılık</a:t>
            </a:r>
            <a:r>
              <a:rPr lang="en-US" dirty="0"/>
              <a:t> </a:t>
            </a:r>
            <a:r>
              <a:rPr lang="en-US" dirty="0" err="1"/>
              <a:t>estetik</a:t>
            </a:r>
            <a:r>
              <a:rPr lang="en-US" dirty="0"/>
              <a:t> </a:t>
            </a:r>
            <a:r>
              <a:rPr lang="en-US" dirty="0" err="1"/>
              <a:t>kod</a:t>
            </a:r>
            <a:r>
              <a:rPr lang="en-US" dirty="0"/>
              <a:t>, </a:t>
            </a:r>
            <a:r>
              <a:rPr lang="en-US" dirty="0" err="1"/>
              <a:t>estetik</a:t>
            </a:r>
            <a:r>
              <a:rPr lang="en-US" dirty="0"/>
              <a:t> </a:t>
            </a:r>
            <a:r>
              <a:rPr lang="en-US" dirty="0" err="1"/>
              <a:t>düzeyde</a:t>
            </a:r>
            <a:r>
              <a:rPr lang="en-US" dirty="0"/>
              <a:t> </a:t>
            </a:r>
            <a:r>
              <a:rPr lang="en-US" dirty="0" err="1"/>
              <a:t>yer</a:t>
            </a:r>
            <a:r>
              <a:rPr lang="en-US" dirty="0"/>
              <a:t> </a:t>
            </a:r>
            <a:r>
              <a:rPr lang="en-US" dirty="0" err="1"/>
              <a:t>alan</a:t>
            </a:r>
            <a:r>
              <a:rPr lang="en-US" dirty="0"/>
              <a:t> </a:t>
            </a:r>
            <a:r>
              <a:rPr lang="en-US" dirty="0" err="1"/>
              <a:t>bir</a:t>
            </a:r>
            <a:r>
              <a:rPr lang="en-US" dirty="0"/>
              <a:t> </a:t>
            </a:r>
            <a:r>
              <a:rPr lang="en-US" dirty="0" err="1"/>
              <a:t>bildirişimdir</a:t>
            </a:r>
            <a:r>
              <a:rPr lang="en-US" dirty="0"/>
              <a:t>.</a:t>
            </a:r>
          </a:p>
          <a:p>
            <a:r>
              <a:rPr lang="en-US" dirty="0" err="1"/>
              <a:t>Edebî</a:t>
            </a:r>
            <a:r>
              <a:rPr lang="en-US" dirty="0"/>
              <a:t> </a:t>
            </a:r>
            <a:r>
              <a:rPr lang="en-US" dirty="0" err="1"/>
              <a:t>bildirişimin</a:t>
            </a:r>
            <a:r>
              <a:rPr lang="en-US" dirty="0"/>
              <a:t> </a:t>
            </a:r>
            <a:r>
              <a:rPr lang="en-US" dirty="0" err="1"/>
              <a:t>asıl</a:t>
            </a:r>
            <a:r>
              <a:rPr lang="en-US" dirty="0"/>
              <a:t> </a:t>
            </a:r>
            <a:r>
              <a:rPr lang="en-US" dirty="0" err="1"/>
              <a:t>farklılığı</a:t>
            </a:r>
            <a:r>
              <a:rPr lang="en-US" dirty="0"/>
              <a:t>, </a:t>
            </a:r>
            <a:r>
              <a:rPr lang="en-US" dirty="0" err="1"/>
              <a:t>kendisine</a:t>
            </a:r>
            <a:r>
              <a:rPr lang="en-US" dirty="0"/>
              <a:t> has </a:t>
            </a:r>
            <a:r>
              <a:rPr lang="en-US" dirty="0" err="1"/>
              <a:t>estetik</a:t>
            </a:r>
            <a:r>
              <a:rPr lang="en-US" dirty="0"/>
              <a:t> </a:t>
            </a:r>
            <a:r>
              <a:rPr lang="en-US" dirty="0" err="1"/>
              <a:t>kodlar</a:t>
            </a:r>
            <a:endParaRPr lang="en-US" dirty="0"/>
          </a:p>
          <a:p>
            <a:r>
              <a:rPr lang="en-US" dirty="0" err="1"/>
              <a:t>yaratmasında</a:t>
            </a:r>
            <a:r>
              <a:rPr lang="en-US" dirty="0"/>
              <a:t> </a:t>
            </a:r>
            <a:r>
              <a:rPr lang="en-US" dirty="0" err="1"/>
              <a:t>ve</a:t>
            </a:r>
            <a:r>
              <a:rPr lang="en-US" dirty="0"/>
              <a:t> </a:t>
            </a:r>
            <a:r>
              <a:rPr lang="en-US" dirty="0" err="1"/>
              <a:t>yazarına</a:t>
            </a:r>
            <a:r>
              <a:rPr lang="en-US" dirty="0"/>
              <a:t> </a:t>
            </a:r>
            <a:r>
              <a:rPr lang="en-US" dirty="0" err="1"/>
              <a:t>ait</a:t>
            </a:r>
            <a:r>
              <a:rPr lang="en-US" dirty="0"/>
              <a:t> </a:t>
            </a:r>
            <a:r>
              <a:rPr lang="en-US" dirty="0" err="1"/>
              <a:t>kişisel</a:t>
            </a:r>
            <a:r>
              <a:rPr lang="en-US" dirty="0"/>
              <a:t>, </a:t>
            </a:r>
            <a:r>
              <a:rPr lang="en-US" dirty="0" err="1"/>
              <a:t>biricik</a:t>
            </a:r>
            <a:r>
              <a:rPr lang="en-US" dirty="0"/>
              <a:t> </a:t>
            </a:r>
            <a:r>
              <a:rPr lang="en-US" dirty="0" err="1"/>
              <a:t>olan</a:t>
            </a:r>
            <a:r>
              <a:rPr lang="en-US" dirty="0"/>
              <a:t> </a:t>
            </a:r>
            <a:r>
              <a:rPr lang="en-US" dirty="0" err="1"/>
              <a:t>bir</a:t>
            </a:r>
            <a:r>
              <a:rPr lang="en-US" dirty="0"/>
              <a:t> </a:t>
            </a:r>
            <a:r>
              <a:rPr lang="en-US" dirty="0" err="1"/>
              <a:t>deneyimi</a:t>
            </a:r>
            <a:endParaRPr lang="en-US" dirty="0"/>
          </a:p>
          <a:p>
            <a:r>
              <a:rPr lang="en-US" dirty="0" err="1"/>
              <a:t>aktarmasındadır</a:t>
            </a:r>
            <a:r>
              <a:rPr lang="en-US" dirty="0"/>
              <a:t>. </a:t>
            </a:r>
            <a:r>
              <a:rPr lang="en-US" dirty="0" err="1"/>
              <a:t>Yazarın</a:t>
            </a:r>
            <a:r>
              <a:rPr lang="en-US" dirty="0"/>
              <a:t> </a:t>
            </a:r>
            <a:r>
              <a:rPr lang="en-US" dirty="0" err="1"/>
              <a:t>temel</a:t>
            </a:r>
            <a:r>
              <a:rPr lang="en-US" dirty="0"/>
              <a:t> </a:t>
            </a:r>
            <a:r>
              <a:rPr lang="en-US" dirty="0" err="1"/>
              <a:t>problemi</a:t>
            </a:r>
            <a:r>
              <a:rPr lang="en-US" dirty="0"/>
              <a:t>, </a:t>
            </a:r>
            <a:r>
              <a:rPr lang="en-US" dirty="0" err="1"/>
              <a:t>herkes</a:t>
            </a:r>
            <a:r>
              <a:rPr lang="en-US" dirty="0"/>
              <a:t> </a:t>
            </a:r>
            <a:r>
              <a:rPr lang="en-US" dirty="0" err="1"/>
              <a:t>tarafından</a:t>
            </a:r>
            <a:endParaRPr lang="en-US" dirty="0"/>
          </a:p>
          <a:p>
            <a:r>
              <a:rPr lang="en-US" dirty="0" err="1"/>
              <a:t>kullanılan</a:t>
            </a:r>
            <a:r>
              <a:rPr lang="en-US" dirty="0"/>
              <a:t>, </a:t>
            </a:r>
            <a:r>
              <a:rPr lang="en-US" dirty="0" err="1"/>
              <a:t>günlük</a:t>
            </a:r>
            <a:r>
              <a:rPr lang="en-US" dirty="0"/>
              <a:t>, </a:t>
            </a:r>
            <a:r>
              <a:rPr lang="en-US" dirty="0" err="1"/>
              <a:t>basit</a:t>
            </a:r>
            <a:r>
              <a:rPr lang="en-US" dirty="0"/>
              <a:t> </a:t>
            </a:r>
            <a:r>
              <a:rPr lang="en-US" dirty="0" err="1"/>
              <a:t>ve</a:t>
            </a:r>
            <a:r>
              <a:rPr lang="en-US" dirty="0"/>
              <a:t> </a:t>
            </a:r>
            <a:r>
              <a:rPr lang="en-US" dirty="0" err="1"/>
              <a:t>kalıplarla</a:t>
            </a:r>
            <a:r>
              <a:rPr lang="en-US" dirty="0"/>
              <a:t> </a:t>
            </a:r>
            <a:r>
              <a:rPr lang="en-US" dirty="0" err="1"/>
              <a:t>dolu</a:t>
            </a:r>
            <a:r>
              <a:rPr lang="en-US" dirty="0"/>
              <a:t> </a:t>
            </a:r>
            <a:r>
              <a:rPr lang="en-US" dirty="0" err="1"/>
              <a:t>bir</a:t>
            </a:r>
            <a:r>
              <a:rPr lang="en-US" dirty="0"/>
              <a:t> </a:t>
            </a:r>
            <a:r>
              <a:rPr lang="en-US" dirty="0" err="1"/>
              <a:t>dilden</a:t>
            </a:r>
            <a:r>
              <a:rPr lang="en-US" dirty="0"/>
              <a:t> </a:t>
            </a:r>
            <a:r>
              <a:rPr lang="en-US" dirty="0" err="1"/>
              <a:t>yeni</a:t>
            </a:r>
            <a:r>
              <a:rPr lang="en-US" dirty="0"/>
              <a:t> </a:t>
            </a:r>
            <a:r>
              <a:rPr lang="en-US" dirty="0" err="1"/>
              <a:t>ve</a:t>
            </a:r>
            <a:r>
              <a:rPr lang="en-US" dirty="0"/>
              <a:t> </a:t>
            </a:r>
            <a:r>
              <a:rPr lang="en-US" dirty="0" err="1"/>
              <a:t>eşsiz</a:t>
            </a:r>
            <a:endParaRPr lang="en-US" dirty="0"/>
          </a:p>
          <a:p>
            <a:r>
              <a:rPr lang="en-US" dirty="0" err="1"/>
              <a:t>bir</a:t>
            </a:r>
            <a:r>
              <a:rPr lang="en-US" dirty="0"/>
              <a:t> </a:t>
            </a:r>
            <a:r>
              <a:rPr lang="en-US" dirty="0" err="1"/>
              <a:t>dil</a:t>
            </a:r>
            <a:r>
              <a:rPr lang="en-US" dirty="0"/>
              <a:t> </a:t>
            </a:r>
            <a:r>
              <a:rPr lang="en-US" dirty="0" err="1"/>
              <a:t>yaratmaktır</a:t>
            </a:r>
            <a:r>
              <a:rPr lang="en-US" dirty="0"/>
              <a:t>. </a:t>
            </a:r>
            <a:r>
              <a:rPr lang="en-US" dirty="0" err="1"/>
              <a:t>Analiz</a:t>
            </a:r>
            <a:r>
              <a:rPr lang="en-US" dirty="0"/>
              <a:t> </a:t>
            </a:r>
            <a:r>
              <a:rPr lang="en-US" dirty="0" err="1"/>
              <a:t>edenin</a:t>
            </a:r>
            <a:r>
              <a:rPr lang="en-US" dirty="0"/>
              <a:t> </a:t>
            </a:r>
            <a:r>
              <a:rPr lang="en-US" dirty="0" err="1"/>
              <a:t>görevi</a:t>
            </a:r>
            <a:r>
              <a:rPr lang="en-US" dirty="0"/>
              <a:t> </a:t>
            </a:r>
            <a:r>
              <a:rPr lang="en-US" dirty="0" err="1"/>
              <a:t>ise</a:t>
            </a:r>
            <a:r>
              <a:rPr lang="en-US" dirty="0"/>
              <a:t> </a:t>
            </a:r>
            <a:r>
              <a:rPr lang="en-US" dirty="0" err="1"/>
              <a:t>bu</a:t>
            </a:r>
            <a:r>
              <a:rPr lang="en-US" dirty="0"/>
              <a:t> </a:t>
            </a:r>
            <a:r>
              <a:rPr lang="en-US" dirty="0" err="1"/>
              <a:t>dilden</a:t>
            </a:r>
            <a:r>
              <a:rPr lang="en-US" dirty="0"/>
              <a:t> </a:t>
            </a:r>
            <a:r>
              <a:rPr lang="en-US" dirty="0" err="1"/>
              <a:t>doğan</a:t>
            </a:r>
            <a:r>
              <a:rPr lang="en-US" dirty="0"/>
              <a:t> </a:t>
            </a:r>
            <a:r>
              <a:rPr lang="en-US" dirty="0" err="1"/>
              <a:t>ilave</a:t>
            </a:r>
            <a:endParaRPr lang="en-US" dirty="0"/>
          </a:p>
          <a:p>
            <a:r>
              <a:rPr lang="en-US" dirty="0" err="1"/>
              <a:t>anlamları</a:t>
            </a:r>
            <a:r>
              <a:rPr lang="en-US" dirty="0"/>
              <a:t> </a:t>
            </a:r>
            <a:r>
              <a:rPr lang="en-US" dirty="0" err="1"/>
              <a:t>keşfetmektir</a:t>
            </a:r>
            <a:r>
              <a:rPr lang="en-US"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err="1"/>
              <a:t>Edebî</a:t>
            </a:r>
            <a:r>
              <a:rPr lang="en-US" sz="1800" dirty="0"/>
              <a:t> </a:t>
            </a:r>
            <a:r>
              <a:rPr lang="en-US" sz="1800" dirty="0" err="1"/>
              <a:t>metinlerin</a:t>
            </a:r>
            <a:r>
              <a:rPr lang="en-US" sz="1800" dirty="0"/>
              <a:t> </a:t>
            </a:r>
            <a:r>
              <a:rPr lang="en-US" sz="1800" dirty="0" err="1"/>
              <a:t>aksine</a:t>
            </a:r>
            <a:r>
              <a:rPr lang="en-US" sz="1800" dirty="0"/>
              <a:t> </a:t>
            </a:r>
            <a:r>
              <a:rPr lang="en-US" sz="1800" dirty="0" err="1"/>
              <a:t>bilgi</a:t>
            </a:r>
            <a:r>
              <a:rPr lang="en-US" sz="1800" dirty="0"/>
              <a:t> </a:t>
            </a:r>
            <a:r>
              <a:rPr lang="en-US" sz="1800" dirty="0" err="1"/>
              <a:t>veren</a:t>
            </a:r>
            <a:r>
              <a:rPr lang="en-US" sz="1800" dirty="0"/>
              <a:t> </a:t>
            </a:r>
            <a:r>
              <a:rPr lang="en-US" sz="1800" dirty="0" err="1"/>
              <a:t>metinlerde</a:t>
            </a:r>
            <a:r>
              <a:rPr lang="en-US" sz="1800" dirty="0"/>
              <a:t>, </a:t>
            </a:r>
            <a:r>
              <a:rPr lang="en-US" sz="1800" dirty="0" err="1"/>
              <a:t>bilimsel</a:t>
            </a:r>
            <a:r>
              <a:rPr lang="en-US" sz="1800" dirty="0"/>
              <a:t> </a:t>
            </a:r>
            <a:r>
              <a:rPr lang="en-US" sz="1800" dirty="0" err="1"/>
              <a:t>metinlerde</a:t>
            </a:r>
            <a:r>
              <a:rPr lang="en-US" sz="1800" dirty="0"/>
              <a:t> </a:t>
            </a:r>
            <a:r>
              <a:rPr lang="en-US" sz="1800" dirty="0" err="1"/>
              <a:t>dil</a:t>
            </a:r>
            <a:r>
              <a:rPr lang="en-US" sz="1800" dirty="0"/>
              <a:t>, </a:t>
            </a:r>
            <a:r>
              <a:rPr lang="en-US" sz="1800" dirty="0" err="1"/>
              <a:t>sanatsız</a:t>
            </a:r>
            <a:r>
              <a:rPr lang="en-US" sz="1800" dirty="0"/>
              <a:t> </a:t>
            </a:r>
            <a:r>
              <a:rPr lang="en-US" sz="1800" dirty="0" err="1"/>
              <a:t>kullanılır</a:t>
            </a:r>
            <a:r>
              <a:rPr lang="en-US" sz="1800" dirty="0"/>
              <a:t>, </a:t>
            </a:r>
            <a:r>
              <a:rPr lang="en-US" sz="1800" dirty="0" err="1"/>
              <a:t>amaç</a:t>
            </a:r>
            <a:r>
              <a:rPr lang="en-US" sz="1800" dirty="0"/>
              <a:t>, </a:t>
            </a:r>
            <a:r>
              <a:rPr lang="en-US" sz="1800" dirty="0" err="1"/>
              <a:t>bilgi</a:t>
            </a:r>
            <a:r>
              <a:rPr lang="en-US" sz="1800" dirty="0"/>
              <a:t> </a:t>
            </a:r>
            <a:r>
              <a:rPr lang="en-US" sz="1800" dirty="0" err="1"/>
              <a:t>akışını</a:t>
            </a:r>
            <a:r>
              <a:rPr lang="en-US" sz="1800" dirty="0"/>
              <a:t> </a:t>
            </a:r>
            <a:r>
              <a:rPr lang="en-US" sz="1800" dirty="0" err="1"/>
              <a:t>sağlamaktır</a:t>
            </a:r>
            <a:r>
              <a:rPr lang="en-US" sz="1800" dirty="0"/>
              <a:t>. </a:t>
            </a:r>
            <a:r>
              <a:rPr lang="en-US" sz="1800" dirty="0" err="1"/>
              <a:t>Okuyucuların</a:t>
            </a:r>
            <a:r>
              <a:rPr lang="en-US" sz="1800" dirty="0"/>
              <a:t> </a:t>
            </a:r>
            <a:r>
              <a:rPr lang="en-US" sz="1800" dirty="0" err="1"/>
              <a:t>bu</a:t>
            </a:r>
            <a:r>
              <a:rPr lang="en-US" sz="1800" dirty="0"/>
              <a:t> </a:t>
            </a:r>
            <a:r>
              <a:rPr lang="en-US" sz="1800" dirty="0" err="1"/>
              <a:t>iki</a:t>
            </a:r>
            <a:r>
              <a:rPr lang="en-US" sz="1800" dirty="0"/>
              <a:t> tip </a:t>
            </a:r>
            <a:r>
              <a:rPr lang="en-US" sz="1800" dirty="0" err="1"/>
              <a:t>metnin</a:t>
            </a:r>
            <a:r>
              <a:rPr lang="en-US" sz="1800" dirty="0"/>
              <a:t> </a:t>
            </a:r>
            <a:r>
              <a:rPr lang="en-US" sz="1800" dirty="0" err="1"/>
              <a:t>özelliklerini</a:t>
            </a:r>
            <a:r>
              <a:rPr lang="en-US" sz="1800" dirty="0"/>
              <a:t> </a:t>
            </a:r>
            <a:r>
              <a:rPr lang="en-US" sz="1800" dirty="0" err="1"/>
              <a:t>bilmesi</a:t>
            </a:r>
            <a:r>
              <a:rPr lang="en-US" sz="1800" dirty="0"/>
              <a:t> </a:t>
            </a:r>
            <a:r>
              <a:rPr lang="en-US" sz="1800" dirty="0" err="1"/>
              <a:t>ve</a:t>
            </a:r>
            <a:r>
              <a:rPr lang="en-US" sz="1800" dirty="0"/>
              <a:t> </a:t>
            </a:r>
            <a:r>
              <a:rPr lang="en-US" sz="1800" dirty="0" err="1"/>
              <a:t>onları</a:t>
            </a:r>
            <a:r>
              <a:rPr lang="en-US" sz="1800" dirty="0"/>
              <a:t> </a:t>
            </a:r>
            <a:r>
              <a:rPr lang="en-US" sz="1800" dirty="0" err="1"/>
              <a:t>farklı</a:t>
            </a:r>
            <a:r>
              <a:rPr lang="en-US" sz="1800" dirty="0"/>
              <a:t> </a:t>
            </a:r>
            <a:r>
              <a:rPr lang="en-US" sz="1800" dirty="0" err="1"/>
              <a:t>biçimde</a:t>
            </a:r>
            <a:r>
              <a:rPr lang="en-US" sz="1800" dirty="0"/>
              <a:t> </a:t>
            </a:r>
            <a:r>
              <a:rPr lang="en-US" sz="1800" dirty="0" err="1"/>
              <a:t>değerlendirmesi</a:t>
            </a:r>
            <a:r>
              <a:rPr lang="en-US" sz="1800" dirty="0"/>
              <a:t> </a:t>
            </a:r>
            <a:r>
              <a:rPr lang="en-US" sz="1800" dirty="0" err="1"/>
              <a:t>gerekir</a:t>
            </a:r>
            <a:r>
              <a:rPr lang="en-US" sz="1800" dirty="0"/>
              <a:t>. </a:t>
            </a:r>
            <a:r>
              <a:rPr lang="en-US" sz="1800" dirty="0" err="1"/>
              <a:t>Bilgi</a:t>
            </a:r>
            <a:r>
              <a:rPr lang="en-US" sz="1800" dirty="0"/>
              <a:t> </a:t>
            </a:r>
            <a:r>
              <a:rPr lang="en-US" sz="1800" dirty="0" err="1"/>
              <a:t>veren</a:t>
            </a:r>
            <a:r>
              <a:rPr lang="en-US" sz="1800" dirty="0"/>
              <a:t> </a:t>
            </a:r>
            <a:r>
              <a:rPr lang="en-US" sz="1800" dirty="0" err="1"/>
              <a:t>metinler</a:t>
            </a:r>
            <a:r>
              <a:rPr lang="en-US" sz="1800" dirty="0"/>
              <a:t>, </a:t>
            </a:r>
            <a:r>
              <a:rPr lang="en-US" sz="1800" dirty="0" err="1"/>
              <a:t>edebî</a:t>
            </a:r>
            <a:r>
              <a:rPr lang="en-US" sz="1800" dirty="0"/>
              <a:t> </a:t>
            </a:r>
            <a:r>
              <a:rPr lang="en-US" sz="1800" dirty="0" err="1"/>
              <a:t>metinlerden</a:t>
            </a:r>
            <a:r>
              <a:rPr lang="en-US" sz="1800" dirty="0"/>
              <a:t> </a:t>
            </a:r>
            <a:r>
              <a:rPr lang="en-US" sz="1800" dirty="0" err="1"/>
              <a:t>şu</a:t>
            </a:r>
            <a:r>
              <a:rPr lang="en-US" sz="1800" dirty="0"/>
              <a:t> </a:t>
            </a:r>
            <a:r>
              <a:rPr lang="en-US" sz="1800" dirty="0" err="1"/>
              <a:t>özellikleriyle</a:t>
            </a:r>
            <a:r>
              <a:rPr lang="en-US" sz="1800" dirty="0"/>
              <a:t> </a:t>
            </a:r>
            <a:r>
              <a:rPr lang="en-US" sz="1800" dirty="0" err="1"/>
              <a:t>ayrılır</a:t>
            </a:r>
            <a:r>
              <a:rPr lang="en-US" sz="1800" dirty="0"/>
              <a:t>:</a:t>
            </a:r>
          </a:p>
        </p:txBody>
      </p:sp>
      <p:sp>
        <p:nvSpPr>
          <p:cNvPr id="3" name="Content Placeholder 2"/>
          <p:cNvSpPr>
            <a:spLocks noGrp="1"/>
          </p:cNvSpPr>
          <p:nvPr>
            <p:ph idx="1"/>
          </p:nvPr>
        </p:nvSpPr>
        <p:spPr/>
        <p:txBody>
          <a:bodyPr/>
          <a:lstStyle/>
          <a:p>
            <a:r>
              <a:rPr lang="en-US" dirty="0"/>
              <a:t>1) </a:t>
            </a:r>
            <a:r>
              <a:rPr lang="en-US" dirty="0" err="1"/>
              <a:t>Bilgi</a:t>
            </a:r>
            <a:r>
              <a:rPr lang="en-US" dirty="0"/>
              <a:t> </a:t>
            </a:r>
            <a:r>
              <a:rPr lang="en-US" dirty="0" err="1"/>
              <a:t>veren</a:t>
            </a:r>
            <a:r>
              <a:rPr lang="en-US" dirty="0"/>
              <a:t> </a:t>
            </a:r>
            <a:r>
              <a:rPr lang="en-US" dirty="0" err="1"/>
              <a:t>metinlerde</a:t>
            </a:r>
            <a:r>
              <a:rPr lang="en-US" dirty="0"/>
              <a:t> </a:t>
            </a:r>
            <a:r>
              <a:rPr lang="en-US" dirty="0" err="1"/>
              <a:t>dil</a:t>
            </a:r>
            <a:r>
              <a:rPr lang="en-US" dirty="0"/>
              <a:t>, </a:t>
            </a:r>
            <a:r>
              <a:rPr lang="en-US" dirty="0" err="1"/>
              <a:t>temel</a:t>
            </a:r>
            <a:r>
              <a:rPr lang="en-US" dirty="0"/>
              <a:t> </a:t>
            </a:r>
            <a:r>
              <a:rPr lang="en-US" dirty="0" err="1"/>
              <a:t>anlamında</a:t>
            </a:r>
            <a:r>
              <a:rPr lang="en-US" dirty="0"/>
              <a:t> </a:t>
            </a:r>
            <a:r>
              <a:rPr lang="en-US" dirty="0" err="1"/>
              <a:t>kullanılır</a:t>
            </a:r>
            <a:r>
              <a:rPr lang="en-US" dirty="0"/>
              <a:t>, </a:t>
            </a:r>
            <a:r>
              <a:rPr lang="sv-SE" dirty="0"/>
              <a:t>pek yan anlamlara yer verilmez.</a:t>
            </a:r>
          </a:p>
          <a:p>
            <a:r>
              <a:rPr lang="en-US" dirty="0"/>
              <a:t>2) </a:t>
            </a:r>
            <a:r>
              <a:rPr lang="en-US" dirty="0" err="1"/>
              <a:t>Genellikle</a:t>
            </a:r>
            <a:r>
              <a:rPr lang="en-US" dirty="0"/>
              <a:t> </a:t>
            </a:r>
            <a:r>
              <a:rPr lang="en-US" dirty="0" err="1"/>
              <a:t>nesnel</a:t>
            </a:r>
            <a:r>
              <a:rPr lang="en-US" dirty="0"/>
              <a:t> </a:t>
            </a:r>
            <a:r>
              <a:rPr lang="en-US" dirty="0" err="1"/>
              <a:t>gerçeklerden</a:t>
            </a:r>
            <a:r>
              <a:rPr lang="en-US" dirty="0"/>
              <a:t> </a:t>
            </a:r>
            <a:r>
              <a:rPr lang="en-US" dirty="0" err="1"/>
              <a:t>bahsedilir</a:t>
            </a:r>
            <a:r>
              <a:rPr lang="en-US" dirty="0"/>
              <a:t>.</a:t>
            </a:r>
          </a:p>
          <a:p>
            <a:r>
              <a:rPr lang="en-US" dirty="0"/>
              <a:t>3) </a:t>
            </a:r>
            <a:r>
              <a:rPr lang="en-US" dirty="0" err="1"/>
              <a:t>Asıl</a:t>
            </a:r>
            <a:r>
              <a:rPr lang="en-US" dirty="0"/>
              <a:t> </a:t>
            </a:r>
            <a:r>
              <a:rPr lang="en-US" dirty="0" err="1"/>
              <a:t>amaç</a:t>
            </a:r>
            <a:r>
              <a:rPr lang="en-US" dirty="0"/>
              <a:t>, </a:t>
            </a:r>
            <a:r>
              <a:rPr lang="en-US" dirty="0" err="1"/>
              <a:t>bilgi</a:t>
            </a:r>
            <a:r>
              <a:rPr lang="en-US" dirty="0"/>
              <a:t> </a:t>
            </a:r>
            <a:r>
              <a:rPr lang="en-US" dirty="0" err="1"/>
              <a:t>vermektir</a:t>
            </a:r>
            <a:r>
              <a:rPr lang="en-US" dirty="0"/>
              <a:t>.</a:t>
            </a:r>
          </a:p>
          <a:p>
            <a:r>
              <a:rPr lang="en-US" dirty="0"/>
              <a:t>4) </a:t>
            </a:r>
            <a:r>
              <a:rPr lang="en-US" dirty="0" err="1"/>
              <a:t>Genellikle</a:t>
            </a:r>
            <a:r>
              <a:rPr lang="en-US" dirty="0"/>
              <a:t> </a:t>
            </a:r>
            <a:r>
              <a:rPr lang="en-US" dirty="0" err="1"/>
              <a:t>metnin</a:t>
            </a:r>
            <a:r>
              <a:rPr lang="en-US" dirty="0"/>
              <a:t> </a:t>
            </a:r>
            <a:r>
              <a:rPr lang="en-US" dirty="0" err="1"/>
              <a:t>tek</a:t>
            </a:r>
            <a:r>
              <a:rPr lang="en-US" dirty="0"/>
              <a:t> </a:t>
            </a:r>
            <a:r>
              <a:rPr lang="en-US" dirty="0" err="1"/>
              <a:t>bir</a:t>
            </a:r>
            <a:r>
              <a:rPr lang="en-US" dirty="0"/>
              <a:t> </a:t>
            </a:r>
            <a:r>
              <a:rPr lang="en-US" dirty="0" err="1"/>
              <a:t>yorumu</a:t>
            </a:r>
            <a:r>
              <a:rPr lang="en-US" dirty="0"/>
              <a:t> </a:t>
            </a:r>
            <a:r>
              <a:rPr lang="en-US" dirty="0" err="1"/>
              <a:t>vardır</a:t>
            </a:r>
            <a:r>
              <a:rPr lang="en-US" dirty="0"/>
              <a:t>.</a:t>
            </a:r>
          </a:p>
          <a:p>
            <a:r>
              <a:rPr lang="en-US" dirty="0"/>
              <a:t>5) </a:t>
            </a:r>
            <a:r>
              <a:rPr lang="en-US" dirty="0" err="1"/>
              <a:t>Anlatım</a:t>
            </a:r>
            <a:r>
              <a:rPr lang="en-US" dirty="0"/>
              <a:t>, </a:t>
            </a:r>
            <a:r>
              <a:rPr lang="en-US" dirty="0" err="1"/>
              <a:t>kodlanmış</a:t>
            </a:r>
            <a:r>
              <a:rPr lang="en-US" dirty="0"/>
              <a:t> </a:t>
            </a:r>
            <a:r>
              <a:rPr lang="en-US" dirty="0" err="1"/>
              <a:t>bir</a:t>
            </a:r>
            <a:r>
              <a:rPr lang="en-US" dirty="0"/>
              <a:t> </a:t>
            </a:r>
            <a:r>
              <a:rPr lang="en-US" dirty="0" err="1"/>
              <a:t>dille</a:t>
            </a:r>
            <a:r>
              <a:rPr lang="en-US" dirty="0"/>
              <a:t> </a:t>
            </a:r>
            <a:r>
              <a:rPr lang="en-US" dirty="0" err="1"/>
              <a:t>yapılır</a:t>
            </a:r>
            <a:r>
              <a:rPr lang="en-US" dirty="0"/>
              <a:t>.</a:t>
            </a:r>
          </a:p>
          <a:p>
            <a:r>
              <a:rPr lang="en-US" dirty="0"/>
              <a:t>6) </a:t>
            </a:r>
            <a:r>
              <a:rPr lang="en-US" dirty="0" err="1"/>
              <a:t>Metin</a:t>
            </a:r>
            <a:r>
              <a:rPr lang="en-US" dirty="0"/>
              <a:t> </a:t>
            </a:r>
            <a:r>
              <a:rPr lang="en-US" dirty="0" err="1"/>
              <a:t>az</a:t>
            </a:r>
            <a:r>
              <a:rPr lang="en-US" dirty="0"/>
              <a:t> </a:t>
            </a:r>
            <a:r>
              <a:rPr lang="en-US" dirty="0" err="1"/>
              <a:t>çok</a:t>
            </a:r>
            <a:r>
              <a:rPr lang="en-US" dirty="0"/>
              <a:t> </a:t>
            </a:r>
            <a:r>
              <a:rPr lang="en-US" dirty="0" err="1"/>
              <a:t>didaktik</a:t>
            </a:r>
            <a:r>
              <a:rPr lang="en-US" dirty="0"/>
              <a:t> </a:t>
            </a:r>
            <a:r>
              <a:rPr lang="en-US" dirty="0" err="1"/>
              <a:t>niteliktedir</a:t>
            </a:r>
            <a:r>
              <a:rPr lang="en-US"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a:t>Edebî</a:t>
            </a:r>
            <a:r>
              <a:rPr lang="en-US" sz="2800" b="1" dirty="0"/>
              <a:t> </a:t>
            </a:r>
            <a:r>
              <a:rPr lang="en-US" sz="2800" b="1" dirty="0" err="1"/>
              <a:t>bir</a:t>
            </a:r>
            <a:r>
              <a:rPr lang="en-US" sz="2800" b="1" dirty="0"/>
              <a:t> </a:t>
            </a:r>
            <a:r>
              <a:rPr lang="en-US" sz="2800" b="1" dirty="0" err="1"/>
              <a:t>metni</a:t>
            </a:r>
            <a:r>
              <a:rPr lang="en-US" sz="2800" b="1" dirty="0"/>
              <a:t> </a:t>
            </a:r>
            <a:r>
              <a:rPr lang="en-US" sz="2800" b="1" dirty="0" err="1"/>
              <a:t>analiz</a:t>
            </a:r>
            <a:r>
              <a:rPr lang="en-US" sz="2800" b="1" dirty="0"/>
              <a:t> </a:t>
            </a:r>
            <a:r>
              <a:rPr lang="en-US" sz="2800" b="1" dirty="0" err="1"/>
              <a:t>ederken</a:t>
            </a:r>
            <a:r>
              <a:rPr lang="en-US" sz="2800" b="1" dirty="0"/>
              <a:t> </a:t>
            </a:r>
            <a:r>
              <a:rPr lang="en-US" sz="2800" b="1" dirty="0" err="1"/>
              <a:t>şu</a:t>
            </a:r>
            <a:r>
              <a:rPr lang="en-US" sz="2800" b="1" dirty="0"/>
              <a:t> </a:t>
            </a:r>
            <a:r>
              <a:rPr lang="en-US" sz="2800" b="1" dirty="0" err="1"/>
              <a:t>basit</a:t>
            </a:r>
            <a:r>
              <a:rPr lang="en-US" sz="2800" b="1" dirty="0"/>
              <a:t> </a:t>
            </a:r>
            <a:r>
              <a:rPr lang="en-US" sz="2800" b="1" dirty="0" err="1"/>
              <a:t>ayırımdan</a:t>
            </a:r>
            <a:r>
              <a:rPr lang="en-US" sz="2800" b="1" dirty="0"/>
              <a:t> </a:t>
            </a:r>
            <a:r>
              <a:rPr lang="en-US" sz="2800" b="1" dirty="0" err="1"/>
              <a:t>yola</a:t>
            </a:r>
            <a:br>
              <a:rPr lang="en-US" sz="2800" b="1" dirty="0"/>
            </a:br>
            <a:r>
              <a:rPr lang="en-US" sz="2800" b="1" dirty="0" err="1"/>
              <a:t>çıkabilirsiniz</a:t>
            </a:r>
            <a:r>
              <a:rPr lang="en-US" sz="2800" b="1" dirty="0"/>
              <a:t>:</a:t>
            </a:r>
            <a:endParaRPr lang="en-US" sz="2800" dirty="0"/>
          </a:p>
        </p:txBody>
      </p:sp>
      <p:sp>
        <p:nvSpPr>
          <p:cNvPr id="3" name="Content Placeholder 2"/>
          <p:cNvSpPr>
            <a:spLocks noGrp="1"/>
          </p:cNvSpPr>
          <p:nvPr>
            <p:ph idx="1"/>
          </p:nvPr>
        </p:nvSpPr>
        <p:spPr/>
        <p:txBody>
          <a:bodyPr/>
          <a:lstStyle/>
          <a:p>
            <a:r>
              <a:rPr lang="en-US" dirty="0"/>
              <a:t>􀂙 </a:t>
            </a:r>
            <a:r>
              <a:rPr lang="en-US" dirty="0" err="1"/>
              <a:t>Tarihî</a:t>
            </a:r>
            <a:r>
              <a:rPr lang="en-US" dirty="0"/>
              <a:t> </a:t>
            </a:r>
            <a:r>
              <a:rPr lang="en-US" dirty="0" err="1"/>
              <a:t>çerçeve</a:t>
            </a:r>
            <a:r>
              <a:rPr lang="en-US" dirty="0"/>
              <a:t>: </a:t>
            </a:r>
            <a:r>
              <a:rPr lang="en-US" dirty="0" err="1"/>
              <a:t>Metnin</a:t>
            </a:r>
            <a:r>
              <a:rPr lang="en-US" dirty="0"/>
              <a:t> </a:t>
            </a:r>
            <a:r>
              <a:rPr lang="en-US" dirty="0" err="1"/>
              <a:t>üretildiği</a:t>
            </a:r>
            <a:r>
              <a:rPr lang="en-US" dirty="0"/>
              <a:t> </a:t>
            </a:r>
            <a:r>
              <a:rPr lang="en-US" dirty="0" err="1"/>
              <a:t>dönemin</a:t>
            </a:r>
            <a:endParaRPr lang="en-US" dirty="0"/>
          </a:p>
          <a:p>
            <a:r>
              <a:rPr lang="en-US" dirty="0" err="1"/>
              <a:t>araştırılmasını</a:t>
            </a:r>
            <a:r>
              <a:rPr lang="en-US" dirty="0"/>
              <a:t> </a:t>
            </a:r>
            <a:r>
              <a:rPr lang="en-US" dirty="0" err="1"/>
              <a:t>kapsar</a:t>
            </a:r>
            <a:r>
              <a:rPr lang="en-US" dirty="0"/>
              <a:t>.</a:t>
            </a:r>
          </a:p>
          <a:p>
            <a:r>
              <a:rPr lang="en-US" dirty="0"/>
              <a:t>􀂙 </a:t>
            </a:r>
            <a:r>
              <a:rPr lang="en-US" dirty="0" err="1"/>
              <a:t>Edebî</a:t>
            </a:r>
            <a:r>
              <a:rPr lang="en-US" dirty="0"/>
              <a:t> </a:t>
            </a:r>
            <a:r>
              <a:rPr lang="en-US" dirty="0" err="1"/>
              <a:t>çerçeve</a:t>
            </a:r>
            <a:r>
              <a:rPr lang="en-US" dirty="0"/>
              <a:t>: </a:t>
            </a:r>
            <a:r>
              <a:rPr lang="en-US" dirty="0" err="1"/>
              <a:t>Şunlar</a:t>
            </a:r>
            <a:r>
              <a:rPr lang="en-US" dirty="0"/>
              <a:t> </a:t>
            </a:r>
            <a:r>
              <a:rPr lang="en-US" dirty="0" err="1"/>
              <a:t>araştırılır</a:t>
            </a:r>
            <a:r>
              <a:rPr lang="en-US" dirty="0"/>
              <a:t>: a) </a:t>
            </a:r>
            <a:r>
              <a:rPr lang="en-US" dirty="0" err="1"/>
              <a:t>Metnin</a:t>
            </a:r>
            <a:r>
              <a:rPr lang="en-US" dirty="0"/>
              <a:t> </a:t>
            </a:r>
            <a:r>
              <a:rPr lang="en-US" dirty="0" err="1"/>
              <a:t>türü</a:t>
            </a:r>
            <a:r>
              <a:rPr lang="en-US" dirty="0"/>
              <a:t> b)</a:t>
            </a:r>
          </a:p>
          <a:p>
            <a:r>
              <a:rPr lang="fi-FI" dirty="0"/>
              <a:t>Metnin tipi, c) Metnin tonalitesi</a:t>
            </a:r>
          </a:p>
          <a:p>
            <a:r>
              <a:rPr lang="en-US" dirty="0"/>
              <a:t>􀂙 </a:t>
            </a:r>
            <a:r>
              <a:rPr lang="en-US" dirty="0" err="1"/>
              <a:t>Metin</a:t>
            </a:r>
            <a:r>
              <a:rPr lang="en-US" dirty="0"/>
              <a:t> </a:t>
            </a:r>
            <a:r>
              <a:rPr lang="en-US" dirty="0" err="1"/>
              <a:t>elementlerinin</a:t>
            </a:r>
            <a:r>
              <a:rPr lang="en-US" dirty="0"/>
              <a:t> </a:t>
            </a:r>
            <a:r>
              <a:rPr lang="en-US" dirty="0" err="1"/>
              <a:t>analizi</a:t>
            </a:r>
            <a:r>
              <a:rPr lang="en-US" dirty="0"/>
              <a:t>: </a:t>
            </a:r>
            <a:r>
              <a:rPr lang="en-US" dirty="0" err="1"/>
              <a:t>Edebî</a:t>
            </a:r>
            <a:r>
              <a:rPr lang="en-US" dirty="0"/>
              <a:t> </a:t>
            </a:r>
            <a:r>
              <a:rPr lang="en-US" dirty="0" err="1"/>
              <a:t>sanatların</a:t>
            </a:r>
            <a:r>
              <a:rPr lang="en-US" dirty="0"/>
              <a:t>,</a:t>
            </a:r>
          </a:p>
          <a:p>
            <a:r>
              <a:rPr lang="en-US" dirty="0" err="1"/>
              <a:t>kelime</a:t>
            </a:r>
            <a:r>
              <a:rPr lang="en-US" dirty="0"/>
              <a:t> </a:t>
            </a:r>
            <a:r>
              <a:rPr lang="en-US" dirty="0" err="1"/>
              <a:t>alanları</a:t>
            </a:r>
            <a:r>
              <a:rPr lang="en-US" dirty="0"/>
              <a:t> </a:t>
            </a:r>
            <a:r>
              <a:rPr lang="en-US" dirty="0" err="1"/>
              <a:t>ve</a:t>
            </a:r>
            <a:r>
              <a:rPr lang="en-US" dirty="0"/>
              <a:t> </a:t>
            </a:r>
            <a:r>
              <a:rPr lang="en-US" dirty="0" err="1"/>
              <a:t>anlam</a:t>
            </a:r>
            <a:r>
              <a:rPr lang="en-US" dirty="0"/>
              <a:t> </a:t>
            </a:r>
            <a:r>
              <a:rPr lang="en-US" dirty="0" err="1"/>
              <a:t>alanlarının</a:t>
            </a:r>
            <a:r>
              <a:rPr lang="en-US" dirty="0"/>
              <a:t> </a:t>
            </a:r>
            <a:r>
              <a:rPr lang="en-US" dirty="0" err="1"/>
              <a:t>araştırılması</a:t>
            </a:r>
            <a:r>
              <a:rPr lang="en-US"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a:t>Metnin</a:t>
            </a:r>
            <a:r>
              <a:rPr lang="en-US" dirty="0"/>
              <a:t> </a:t>
            </a:r>
            <a:r>
              <a:rPr lang="en-US" dirty="0" err="1"/>
              <a:t>analiz</a:t>
            </a:r>
            <a:r>
              <a:rPr lang="en-US" dirty="0"/>
              <a:t> </a:t>
            </a:r>
            <a:r>
              <a:rPr lang="en-US" dirty="0" err="1"/>
              <a:t>edilebilmesi</a:t>
            </a:r>
            <a:r>
              <a:rPr lang="en-US" dirty="0"/>
              <a:t> </a:t>
            </a:r>
            <a:r>
              <a:rPr lang="en-US" dirty="0" err="1"/>
              <a:t>için</a:t>
            </a:r>
            <a:r>
              <a:rPr lang="en-US" dirty="0"/>
              <a:t> </a:t>
            </a:r>
            <a:r>
              <a:rPr lang="en-US" dirty="0" err="1"/>
              <a:t>yöntemli</a:t>
            </a:r>
            <a:r>
              <a:rPr lang="en-US" dirty="0"/>
              <a:t> </a:t>
            </a:r>
            <a:r>
              <a:rPr lang="en-US" dirty="0" err="1"/>
              <a:t>olarak</a:t>
            </a:r>
            <a:r>
              <a:rPr lang="en-US" dirty="0"/>
              <a:t> </a:t>
            </a:r>
            <a:r>
              <a:rPr lang="en-US" dirty="0" err="1"/>
              <a:t>okuması</a:t>
            </a:r>
            <a:r>
              <a:rPr lang="en-US" dirty="0"/>
              <a:t> </a:t>
            </a:r>
            <a:r>
              <a:rPr lang="en-US" dirty="0" err="1"/>
              <a:t>ve</a:t>
            </a:r>
            <a:endParaRPr lang="en-US" dirty="0"/>
          </a:p>
          <a:p>
            <a:r>
              <a:rPr lang="en-US" dirty="0" err="1"/>
              <a:t>iyi</a:t>
            </a:r>
            <a:r>
              <a:rPr lang="en-US" dirty="0"/>
              <a:t> </a:t>
            </a:r>
            <a:r>
              <a:rPr lang="en-US" dirty="0" err="1"/>
              <a:t>anlaşılması</a:t>
            </a:r>
            <a:r>
              <a:rPr lang="en-US" dirty="0"/>
              <a:t> </a:t>
            </a:r>
            <a:r>
              <a:rPr lang="en-US" dirty="0" err="1"/>
              <a:t>şarttır</a:t>
            </a:r>
            <a:r>
              <a:rPr lang="en-US" dirty="0"/>
              <a:t>. </a:t>
            </a:r>
            <a:r>
              <a:rPr lang="en-US" dirty="0" err="1"/>
              <a:t>Bir</a:t>
            </a:r>
            <a:r>
              <a:rPr lang="en-US" dirty="0"/>
              <a:t> </a:t>
            </a:r>
            <a:r>
              <a:rPr lang="en-US" dirty="0" err="1"/>
              <a:t>metni</a:t>
            </a:r>
            <a:r>
              <a:rPr lang="en-US" dirty="0"/>
              <a:t> </a:t>
            </a:r>
            <a:r>
              <a:rPr lang="en-US" dirty="0" err="1"/>
              <a:t>okumak</a:t>
            </a:r>
            <a:r>
              <a:rPr lang="en-US" dirty="0"/>
              <a:t>, </a:t>
            </a:r>
            <a:r>
              <a:rPr lang="en-US" dirty="0" err="1"/>
              <a:t>oradaki</a:t>
            </a:r>
            <a:r>
              <a:rPr lang="en-US" dirty="0"/>
              <a:t> </a:t>
            </a:r>
            <a:r>
              <a:rPr lang="en-US" dirty="0" err="1"/>
              <a:t>yeni</a:t>
            </a:r>
            <a:r>
              <a:rPr lang="en-US" dirty="0"/>
              <a:t> </a:t>
            </a:r>
            <a:r>
              <a:rPr lang="en-US" dirty="0" err="1"/>
              <a:t>bilgileri</a:t>
            </a:r>
            <a:r>
              <a:rPr lang="en-US" dirty="0"/>
              <a:t> </a:t>
            </a:r>
            <a:r>
              <a:rPr lang="en-US" dirty="0" err="1"/>
              <a:t>ve</a:t>
            </a:r>
            <a:endParaRPr lang="en-US" dirty="0"/>
          </a:p>
          <a:p>
            <a:r>
              <a:rPr lang="en-US" dirty="0" err="1"/>
              <a:t>bu</a:t>
            </a:r>
            <a:r>
              <a:rPr lang="en-US" dirty="0"/>
              <a:t> </a:t>
            </a:r>
            <a:r>
              <a:rPr lang="en-US" dirty="0" err="1"/>
              <a:t>bilgilerin</a:t>
            </a:r>
            <a:r>
              <a:rPr lang="en-US" dirty="0"/>
              <a:t> </a:t>
            </a:r>
            <a:r>
              <a:rPr lang="en-US" dirty="0" err="1"/>
              <a:t>düzenleniş</a:t>
            </a:r>
            <a:r>
              <a:rPr lang="en-US" dirty="0"/>
              <a:t> </a:t>
            </a:r>
            <a:r>
              <a:rPr lang="en-US" dirty="0" err="1"/>
              <a:t>şeklini</a:t>
            </a:r>
            <a:r>
              <a:rPr lang="en-US" dirty="0"/>
              <a:t> </a:t>
            </a:r>
            <a:r>
              <a:rPr lang="en-US" dirty="0" err="1"/>
              <a:t>metne</a:t>
            </a:r>
            <a:r>
              <a:rPr lang="en-US" dirty="0"/>
              <a:t> </a:t>
            </a:r>
            <a:r>
              <a:rPr lang="en-US" dirty="0" err="1"/>
              <a:t>sadık</a:t>
            </a:r>
            <a:r>
              <a:rPr lang="en-US" dirty="0"/>
              <a:t> </a:t>
            </a:r>
            <a:r>
              <a:rPr lang="en-US" dirty="0" err="1"/>
              <a:t>kalarak</a:t>
            </a:r>
            <a:r>
              <a:rPr lang="en-US" dirty="0"/>
              <a:t> </a:t>
            </a:r>
            <a:r>
              <a:rPr lang="en-US" dirty="0" err="1"/>
              <a:t>bir</a:t>
            </a:r>
            <a:r>
              <a:rPr lang="en-US" dirty="0"/>
              <a:t> </a:t>
            </a:r>
            <a:r>
              <a:rPr lang="en-US" dirty="0" err="1"/>
              <a:t>bütün</a:t>
            </a:r>
            <a:endParaRPr lang="en-US" dirty="0"/>
          </a:p>
          <a:p>
            <a:r>
              <a:rPr lang="en-US" dirty="0" err="1"/>
              <a:t>halinde</a:t>
            </a:r>
            <a:r>
              <a:rPr lang="en-US" dirty="0"/>
              <a:t> </a:t>
            </a:r>
            <a:r>
              <a:rPr lang="en-US" dirty="0" err="1"/>
              <a:t>kavramak</a:t>
            </a:r>
            <a:r>
              <a:rPr lang="en-US" dirty="0"/>
              <a:t> </a:t>
            </a:r>
            <a:r>
              <a:rPr lang="en-US" dirty="0" err="1"/>
              <a:t>demektir</a:t>
            </a:r>
            <a:r>
              <a:rPr lang="en-US" dirty="0"/>
              <a:t>. </a:t>
            </a:r>
            <a:r>
              <a:rPr lang="en-US" dirty="0" err="1"/>
              <a:t>Okurken</a:t>
            </a:r>
            <a:r>
              <a:rPr lang="en-US" dirty="0"/>
              <a:t> </a:t>
            </a:r>
            <a:r>
              <a:rPr lang="en-US" dirty="0" err="1"/>
              <a:t>kelimeleri</a:t>
            </a:r>
            <a:r>
              <a:rPr lang="en-US" dirty="0"/>
              <a:t> </a:t>
            </a:r>
            <a:r>
              <a:rPr lang="en-US" dirty="0" err="1"/>
              <a:t>ve</a:t>
            </a:r>
            <a:r>
              <a:rPr lang="en-US" dirty="0"/>
              <a:t> </a:t>
            </a:r>
            <a:r>
              <a:rPr lang="en-US" dirty="0" err="1"/>
              <a:t>cümleleri</a:t>
            </a:r>
            <a:endParaRPr lang="en-US" dirty="0"/>
          </a:p>
          <a:p>
            <a:r>
              <a:rPr lang="en-US" dirty="0" err="1"/>
              <a:t>anlamamız</a:t>
            </a:r>
            <a:r>
              <a:rPr lang="en-US" dirty="0"/>
              <a:t>, </a:t>
            </a:r>
            <a:r>
              <a:rPr lang="en-US" dirty="0" err="1"/>
              <a:t>metni</a:t>
            </a:r>
            <a:r>
              <a:rPr lang="en-US" dirty="0"/>
              <a:t> </a:t>
            </a:r>
            <a:r>
              <a:rPr lang="en-US" dirty="0" err="1"/>
              <a:t>anlamamız</a:t>
            </a:r>
            <a:r>
              <a:rPr lang="en-US" dirty="0"/>
              <a:t> </a:t>
            </a:r>
            <a:r>
              <a:rPr lang="en-US" dirty="0" err="1"/>
              <a:t>demek</a:t>
            </a:r>
            <a:r>
              <a:rPr lang="en-US" dirty="0"/>
              <a:t> </a:t>
            </a:r>
            <a:r>
              <a:rPr lang="en-US" dirty="0" err="1"/>
              <a:t>değildir</a:t>
            </a:r>
            <a:r>
              <a:rPr lang="en-US" dirty="0"/>
              <a:t>. </a:t>
            </a:r>
            <a:r>
              <a:rPr lang="en-US" dirty="0" err="1"/>
              <a:t>Metinde</a:t>
            </a:r>
            <a:r>
              <a:rPr lang="en-US" dirty="0"/>
              <a:t> </a:t>
            </a:r>
            <a:r>
              <a:rPr lang="en-US" dirty="0" err="1"/>
              <a:t>cümleler</a:t>
            </a:r>
            <a:r>
              <a:rPr lang="en-US" dirty="0"/>
              <a:t>,</a:t>
            </a:r>
          </a:p>
          <a:p>
            <a:r>
              <a:rPr lang="en-US" dirty="0" err="1"/>
              <a:t>tutarlı</a:t>
            </a:r>
            <a:r>
              <a:rPr lang="en-US" dirty="0"/>
              <a:t> (</a:t>
            </a:r>
            <a:r>
              <a:rPr lang="en-US" dirty="0" err="1"/>
              <a:t>cohérence</a:t>
            </a:r>
            <a:r>
              <a:rPr lang="en-US" dirty="0"/>
              <a:t>) </a:t>
            </a:r>
            <a:r>
              <a:rPr lang="en-US" dirty="0" err="1"/>
              <a:t>bir</a:t>
            </a:r>
            <a:r>
              <a:rPr lang="en-US" dirty="0"/>
              <a:t> </a:t>
            </a:r>
            <a:r>
              <a:rPr lang="en-US" dirty="0" err="1"/>
              <a:t>bütün</a:t>
            </a:r>
            <a:r>
              <a:rPr lang="en-US" dirty="0"/>
              <a:t> </a:t>
            </a:r>
            <a:r>
              <a:rPr lang="en-US" dirty="0" err="1"/>
              <a:t>oluşturur</a:t>
            </a:r>
            <a:r>
              <a:rPr lang="en-US" dirty="0"/>
              <a:t> </a:t>
            </a:r>
            <a:r>
              <a:rPr lang="en-US" dirty="0" err="1"/>
              <a:t>ve</a:t>
            </a:r>
            <a:r>
              <a:rPr lang="en-US" dirty="0"/>
              <a:t> </a:t>
            </a:r>
            <a:r>
              <a:rPr lang="en-US" dirty="0" err="1"/>
              <a:t>açık</a:t>
            </a:r>
            <a:r>
              <a:rPr lang="en-US" dirty="0"/>
              <a:t> </a:t>
            </a:r>
            <a:r>
              <a:rPr lang="en-US" dirty="0" err="1"/>
              <a:t>yahut</a:t>
            </a:r>
            <a:r>
              <a:rPr lang="en-US" dirty="0"/>
              <a:t> </a:t>
            </a:r>
            <a:r>
              <a:rPr lang="en-US" dirty="0" err="1"/>
              <a:t>kapalı</a:t>
            </a:r>
            <a:r>
              <a:rPr lang="en-US" dirty="0"/>
              <a:t> </a:t>
            </a:r>
            <a:r>
              <a:rPr lang="en-US" dirty="0" err="1"/>
              <a:t>bir</a:t>
            </a:r>
            <a:endParaRPr lang="en-US" dirty="0"/>
          </a:p>
          <a:p>
            <a:r>
              <a:rPr lang="en-US" dirty="0" err="1"/>
              <a:t>biçimde</a:t>
            </a:r>
            <a:r>
              <a:rPr lang="en-US" dirty="0"/>
              <a:t> </a:t>
            </a:r>
            <a:r>
              <a:rPr lang="en-US" dirty="0" err="1"/>
              <a:t>birbirlerine</a:t>
            </a:r>
            <a:r>
              <a:rPr lang="en-US" dirty="0"/>
              <a:t> </a:t>
            </a:r>
            <a:r>
              <a:rPr lang="en-US" b="1" dirty="0" err="1"/>
              <a:t>bağlaçlarla</a:t>
            </a:r>
            <a:r>
              <a:rPr lang="en-US" b="1" dirty="0"/>
              <a:t> </a:t>
            </a:r>
            <a:r>
              <a:rPr lang="en-US" b="1" dirty="0" err="1"/>
              <a:t>bağlanmıştır</a:t>
            </a:r>
            <a:r>
              <a:rPr lang="en-US" b="1" dirty="0"/>
              <a:t>.</a:t>
            </a:r>
          </a:p>
          <a:p>
            <a:r>
              <a:rPr lang="en-US" b="1" dirty="0"/>
              <a:t> </a:t>
            </a:r>
            <a:r>
              <a:rPr lang="en-US" b="1" dirty="0" err="1"/>
              <a:t>Bir</a:t>
            </a:r>
            <a:r>
              <a:rPr lang="en-US" b="1" dirty="0"/>
              <a:t> </a:t>
            </a:r>
            <a:r>
              <a:rPr lang="en-US" b="1" dirty="0" err="1"/>
              <a:t>metni</a:t>
            </a:r>
            <a:r>
              <a:rPr lang="en-US" b="1" dirty="0"/>
              <a:t> </a:t>
            </a:r>
            <a:r>
              <a:rPr lang="en-US" b="1" dirty="0" err="1"/>
              <a:t>metin</a:t>
            </a:r>
            <a:r>
              <a:rPr lang="en-US" b="1" dirty="0"/>
              <a:t> </a:t>
            </a:r>
            <a:r>
              <a:rPr lang="en-US" dirty="0" err="1"/>
              <a:t>yapan</a:t>
            </a:r>
            <a:r>
              <a:rPr lang="en-US" dirty="0"/>
              <a:t> </a:t>
            </a:r>
            <a:r>
              <a:rPr lang="en-US" dirty="0" err="1"/>
              <a:t>verilen</a:t>
            </a:r>
            <a:r>
              <a:rPr lang="en-US" dirty="0"/>
              <a:t> </a:t>
            </a:r>
            <a:r>
              <a:rPr lang="en-US" dirty="0" err="1"/>
              <a:t>bilgiler</a:t>
            </a:r>
            <a:r>
              <a:rPr lang="en-US" dirty="0"/>
              <a:t> </a:t>
            </a:r>
            <a:r>
              <a:rPr lang="en-US" dirty="0" err="1"/>
              <a:t>değil</a:t>
            </a:r>
            <a:r>
              <a:rPr lang="en-US" dirty="0"/>
              <a:t>, </a:t>
            </a:r>
            <a:r>
              <a:rPr lang="en-US" dirty="0" err="1"/>
              <a:t>bu</a:t>
            </a:r>
            <a:r>
              <a:rPr lang="en-US" dirty="0"/>
              <a:t> </a:t>
            </a:r>
            <a:r>
              <a:rPr lang="en-US" dirty="0" err="1"/>
              <a:t>bilgiler</a:t>
            </a:r>
            <a:r>
              <a:rPr lang="en-US" dirty="0"/>
              <a:t> </a:t>
            </a:r>
            <a:r>
              <a:rPr lang="en-US" dirty="0" err="1"/>
              <a:t>arasında</a:t>
            </a:r>
            <a:r>
              <a:rPr lang="en-US" dirty="0"/>
              <a:t> </a:t>
            </a:r>
            <a:r>
              <a:rPr lang="en-US" dirty="0" err="1"/>
              <a:t>kurulan</a:t>
            </a:r>
            <a:r>
              <a:rPr lang="en-US" dirty="0"/>
              <a:t> </a:t>
            </a:r>
            <a:r>
              <a:rPr lang="en-US" dirty="0" err="1"/>
              <a:t>bağlardır</a:t>
            </a:r>
            <a:r>
              <a:rPr lang="en-US" dirty="0"/>
              <a:t>.</a:t>
            </a:r>
          </a:p>
          <a:p>
            <a:r>
              <a:rPr lang="en-US" dirty="0" err="1"/>
              <a:t>Bir</a:t>
            </a:r>
            <a:r>
              <a:rPr lang="en-US" dirty="0"/>
              <a:t> </a:t>
            </a:r>
            <a:r>
              <a:rPr lang="en-US" dirty="0" err="1"/>
              <a:t>telefon</a:t>
            </a:r>
            <a:r>
              <a:rPr lang="en-US" dirty="0"/>
              <a:t> </a:t>
            </a:r>
            <a:r>
              <a:rPr lang="en-US" dirty="0" err="1"/>
              <a:t>rehberi</a:t>
            </a:r>
            <a:r>
              <a:rPr lang="en-US" dirty="0"/>
              <a:t> </a:t>
            </a:r>
            <a:r>
              <a:rPr lang="en-US" dirty="0" err="1"/>
              <a:t>bundan</a:t>
            </a:r>
            <a:r>
              <a:rPr lang="en-US" dirty="0"/>
              <a:t> </a:t>
            </a:r>
            <a:r>
              <a:rPr lang="en-US" dirty="0" err="1"/>
              <a:t>dolayı</a:t>
            </a:r>
            <a:r>
              <a:rPr lang="en-US" dirty="0"/>
              <a:t> </a:t>
            </a:r>
            <a:r>
              <a:rPr lang="en-US" dirty="0" err="1"/>
              <a:t>bir</a:t>
            </a:r>
            <a:r>
              <a:rPr lang="en-US" dirty="0"/>
              <a:t> </a:t>
            </a:r>
            <a:r>
              <a:rPr lang="en-US" dirty="0" err="1"/>
              <a:t>metin</a:t>
            </a:r>
            <a:r>
              <a:rPr lang="en-US" dirty="0"/>
              <a:t> </a:t>
            </a:r>
            <a:r>
              <a:rPr lang="en-US" dirty="0" err="1"/>
              <a:t>değildir</a:t>
            </a:r>
            <a:r>
              <a:rPr lang="en-US" dirty="0"/>
              <a:t>. </a:t>
            </a:r>
            <a:r>
              <a:rPr lang="en-US" dirty="0" err="1"/>
              <a:t>Bir</a:t>
            </a:r>
            <a:r>
              <a:rPr lang="en-US" dirty="0"/>
              <a:t> </a:t>
            </a:r>
            <a:r>
              <a:rPr lang="en-US" dirty="0" err="1"/>
              <a:t>metni</a:t>
            </a:r>
            <a:endParaRPr lang="en-US" dirty="0"/>
          </a:p>
          <a:p>
            <a:r>
              <a:rPr lang="en-US" dirty="0" err="1"/>
              <a:t>anlamak</a:t>
            </a:r>
            <a:r>
              <a:rPr lang="en-US" dirty="0"/>
              <a:t>, </a:t>
            </a:r>
            <a:r>
              <a:rPr lang="en-US" dirty="0" err="1"/>
              <a:t>öncelikle</a:t>
            </a:r>
            <a:r>
              <a:rPr lang="en-US" dirty="0"/>
              <a:t> </a:t>
            </a:r>
            <a:r>
              <a:rPr lang="en-US" dirty="0" err="1"/>
              <a:t>bu</a:t>
            </a:r>
            <a:r>
              <a:rPr lang="en-US" dirty="0"/>
              <a:t> </a:t>
            </a:r>
            <a:r>
              <a:rPr lang="en-US" b="1" dirty="0" err="1"/>
              <a:t>bağları</a:t>
            </a:r>
            <a:r>
              <a:rPr lang="en-US" b="1" dirty="0"/>
              <a:t> </a:t>
            </a:r>
            <a:r>
              <a:rPr lang="en-US" b="1" dirty="0" err="1"/>
              <a:t>kavramaktır</a:t>
            </a:r>
            <a:r>
              <a:rPr lang="en-US" b="1" dirty="0"/>
              <a:t>. </a:t>
            </a:r>
            <a:r>
              <a:rPr lang="en-US" b="1" dirty="0" err="1"/>
              <a:t>İyi</a:t>
            </a:r>
            <a:r>
              <a:rPr lang="en-US" b="1" dirty="0"/>
              <a:t> </a:t>
            </a:r>
            <a:r>
              <a:rPr lang="en-US" b="1" dirty="0" err="1"/>
              <a:t>bir</a:t>
            </a:r>
            <a:r>
              <a:rPr lang="en-US" b="1" dirty="0"/>
              <a:t> </a:t>
            </a:r>
            <a:r>
              <a:rPr lang="en-US" b="1" dirty="0" err="1"/>
              <a:t>okuma</a:t>
            </a:r>
            <a:r>
              <a:rPr lang="en-US" b="1" dirty="0"/>
              <a:t>, </a:t>
            </a:r>
            <a:r>
              <a:rPr lang="en-US" b="1" dirty="0" err="1"/>
              <a:t>bu</a:t>
            </a:r>
            <a:endParaRPr lang="en-US" b="1" dirty="0"/>
          </a:p>
          <a:p>
            <a:r>
              <a:rPr lang="en-US" dirty="0" err="1"/>
              <a:t>ilişkilerin</a:t>
            </a:r>
            <a:r>
              <a:rPr lang="en-US" dirty="0"/>
              <a:t> </a:t>
            </a:r>
            <a:r>
              <a:rPr lang="en-US" dirty="0" err="1"/>
              <a:t>doğru</a:t>
            </a:r>
            <a:r>
              <a:rPr lang="en-US" dirty="0"/>
              <a:t> </a:t>
            </a:r>
            <a:r>
              <a:rPr lang="en-US" dirty="0" err="1"/>
              <a:t>ve</a:t>
            </a:r>
            <a:r>
              <a:rPr lang="en-US" dirty="0"/>
              <a:t> </a:t>
            </a:r>
            <a:r>
              <a:rPr lang="en-US" dirty="0" err="1"/>
              <a:t>eksiksiz</a:t>
            </a:r>
            <a:r>
              <a:rPr lang="en-US" dirty="0"/>
              <a:t> </a:t>
            </a:r>
            <a:r>
              <a:rPr lang="en-US" dirty="0" err="1"/>
              <a:t>bir</a:t>
            </a:r>
            <a:r>
              <a:rPr lang="en-US" dirty="0"/>
              <a:t> </a:t>
            </a:r>
            <a:r>
              <a:rPr lang="en-US" dirty="0" err="1"/>
              <a:t>şekilde</a:t>
            </a:r>
            <a:r>
              <a:rPr lang="en-US" dirty="0"/>
              <a:t> </a:t>
            </a:r>
            <a:r>
              <a:rPr lang="en-US" dirty="0" err="1"/>
              <a:t>anlaşılması</a:t>
            </a:r>
            <a:r>
              <a:rPr lang="en-US" dirty="0"/>
              <a:t> </a:t>
            </a:r>
            <a:r>
              <a:rPr lang="en-US" dirty="0" err="1"/>
              <a:t>anlamına</a:t>
            </a:r>
            <a:r>
              <a:rPr lang="en-US" dirty="0"/>
              <a:t> </a:t>
            </a:r>
            <a:r>
              <a:rPr lang="en-US" dirty="0" err="1"/>
              <a:t>gelir</a:t>
            </a:r>
            <a:r>
              <a:rPr lang="en-US"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İÇERİK VE BİÇİM ANALİZİ</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İÇERİK ANALİZİ: </a:t>
            </a:r>
            <a:r>
              <a:rPr lang="en-US" dirty="0" err="1"/>
              <a:t>Yazarın</a:t>
            </a:r>
            <a:r>
              <a:rPr lang="en-US" dirty="0"/>
              <a:t> </a:t>
            </a:r>
            <a:r>
              <a:rPr lang="en-US" dirty="0" err="1"/>
              <a:t>metinde</a:t>
            </a:r>
            <a:r>
              <a:rPr lang="en-US" dirty="0"/>
              <a:t> </a:t>
            </a:r>
            <a:r>
              <a:rPr lang="en-US" dirty="0" err="1"/>
              <a:t>geliştirdiği</a:t>
            </a:r>
            <a:r>
              <a:rPr lang="en-US" dirty="0"/>
              <a:t> </a:t>
            </a:r>
            <a:r>
              <a:rPr lang="en-US" dirty="0" err="1"/>
              <a:t>fikir</a:t>
            </a:r>
            <a:r>
              <a:rPr lang="en-US" dirty="0"/>
              <a:t> </a:t>
            </a:r>
            <a:r>
              <a:rPr lang="en-US" dirty="0" err="1"/>
              <a:t>ve</a:t>
            </a:r>
            <a:endParaRPr lang="en-US" dirty="0"/>
          </a:p>
          <a:p>
            <a:r>
              <a:rPr lang="en-US" dirty="0" err="1"/>
              <a:t>temlerin</a:t>
            </a:r>
            <a:r>
              <a:rPr lang="en-US" dirty="0"/>
              <a:t> </a:t>
            </a:r>
            <a:r>
              <a:rPr lang="en-US" dirty="0" err="1"/>
              <a:t>araştırılmasıdır</a:t>
            </a:r>
            <a:r>
              <a:rPr lang="en-US" dirty="0"/>
              <a:t>. </a:t>
            </a:r>
            <a:r>
              <a:rPr lang="en-US" dirty="0" err="1"/>
              <a:t>Bir</a:t>
            </a:r>
            <a:r>
              <a:rPr lang="en-US" dirty="0"/>
              <a:t> </a:t>
            </a:r>
            <a:r>
              <a:rPr lang="en-US" dirty="0" err="1"/>
              <a:t>metinde</a:t>
            </a:r>
            <a:r>
              <a:rPr lang="en-US" dirty="0"/>
              <a:t> </a:t>
            </a:r>
            <a:r>
              <a:rPr lang="en-US" dirty="0" err="1"/>
              <a:t>içeriği</a:t>
            </a:r>
            <a:r>
              <a:rPr lang="en-US" dirty="0"/>
              <a:t> </a:t>
            </a:r>
            <a:r>
              <a:rPr lang="en-US" dirty="0" err="1"/>
              <a:t>oluşturan</a:t>
            </a:r>
            <a:endParaRPr lang="en-US" dirty="0"/>
          </a:p>
          <a:p>
            <a:r>
              <a:rPr lang="en-US" dirty="0" err="1"/>
              <a:t>başlıca</a:t>
            </a:r>
            <a:r>
              <a:rPr lang="en-US" dirty="0"/>
              <a:t> </a:t>
            </a:r>
            <a:r>
              <a:rPr lang="en-US" dirty="0" err="1"/>
              <a:t>öğeler</a:t>
            </a:r>
            <a:r>
              <a:rPr lang="en-US" dirty="0"/>
              <a:t> </a:t>
            </a:r>
            <a:r>
              <a:rPr lang="en-US" dirty="0" err="1"/>
              <a:t>şunlardır</a:t>
            </a:r>
            <a:r>
              <a:rPr lang="en-US" dirty="0"/>
              <a:t>:</a:t>
            </a:r>
          </a:p>
          <a:p>
            <a:r>
              <a:rPr lang="en-US" dirty="0"/>
              <a:t>􀂙 </a:t>
            </a:r>
            <a:r>
              <a:rPr lang="en-US" dirty="0" err="1"/>
              <a:t>Metnin</a:t>
            </a:r>
            <a:r>
              <a:rPr lang="en-US" dirty="0"/>
              <a:t> </a:t>
            </a:r>
            <a:r>
              <a:rPr lang="en-US" dirty="0" err="1"/>
              <a:t>konusu</a:t>
            </a:r>
            <a:endParaRPr lang="en-US" dirty="0"/>
          </a:p>
          <a:p>
            <a:r>
              <a:rPr lang="en-US" dirty="0"/>
              <a:t>􀂙 </a:t>
            </a:r>
            <a:r>
              <a:rPr lang="en-US" dirty="0" err="1"/>
              <a:t>Temel</a:t>
            </a:r>
            <a:r>
              <a:rPr lang="en-US" dirty="0"/>
              <a:t> </a:t>
            </a:r>
            <a:r>
              <a:rPr lang="en-US" dirty="0" err="1"/>
              <a:t>ve</a:t>
            </a:r>
            <a:r>
              <a:rPr lang="en-US" dirty="0"/>
              <a:t> </a:t>
            </a:r>
            <a:r>
              <a:rPr lang="en-US" dirty="0" err="1"/>
              <a:t>yardımcı</a:t>
            </a:r>
            <a:r>
              <a:rPr lang="en-US" dirty="0"/>
              <a:t> </a:t>
            </a:r>
            <a:r>
              <a:rPr lang="en-US" dirty="0" err="1"/>
              <a:t>fikirler</a:t>
            </a:r>
            <a:endParaRPr lang="en-US" dirty="0"/>
          </a:p>
          <a:p>
            <a:r>
              <a:rPr lang="en-US" dirty="0"/>
              <a:t>􀂙 </a:t>
            </a:r>
            <a:r>
              <a:rPr lang="en-US" dirty="0" err="1"/>
              <a:t>Başlıca</a:t>
            </a:r>
            <a:r>
              <a:rPr lang="en-US" dirty="0"/>
              <a:t> </a:t>
            </a:r>
            <a:r>
              <a:rPr lang="en-US" dirty="0" err="1"/>
              <a:t>imajlar</a:t>
            </a:r>
            <a:r>
              <a:rPr lang="en-US" dirty="0"/>
              <a:t> (</a:t>
            </a:r>
            <a:r>
              <a:rPr lang="en-US" dirty="0" err="1"/>
              <a:t>semboller</a:t>
            </a:r>
            <a:r>
              <a:rPr lang="en-US" dirty="0"/>
              <a:t>, </a:t>
            </a:r>
            <a:r>
              <a:rPr lang="en-US" dirty="0" err="1"/>
              <a:t>arşitipler</a:t>
            </a:r>
            <a:r>
              <a:rPr lang="en-US" dirty="0"/>
              <a:t>, </a:t>
            </a:r>
            <a:r>
              <a:rPr lang="en-US" dirty="0" err="1"/>
              <a:t>stereotipler</a:t>
            </a:r>
            <a:r>
              <a:rPr lang="en-US" dirty="0"/>
              <a:t>)</a:t>
            </a:r>
          </a:p>
          <a:p>
            <a:r>
              <a:rPr lang="en-US" dirty="0"/>
              <a:t>􀂙 </a:t>
            </a:r>
            <a:r>
              <a:rPr lang="en-US" dirty="0" err="1"/>
              <a:t>Bir</a:t>
            </a:r>
            <a:r>
              <a:rPr lang="en-US" dirty="0"/>
              <a:t> </a:t>
            </a:r>
            <a:r>
              <a:rPr lang="en-US" dirty="0" err="1"/>
              <a:t>edebî</a:t>
            </a:r>
            <a:r>
              <a:rPr lang="en-US" dirty="0"/>
              <a:t> </a:t>
            </a:r>
            <a:r>
              <a:rPr lang="en-US" dirty="0" err="1"/>
              <a:t>akıma</a:t>
            </a:r>
            <a:r>
              <a:rPr lang="en-US" dirty="0"/>
              <a:t> </a:t>
            </a:r>
            <a:r>
              <a:rPr lang="en-US" dirty="0" err="1"/>
              <a:t>bağlı</a:t>
            </a:r>
            <a:r>
              <a:rPr lang="en-US" dirty="0"/>
              <a:t> </a:t>
            </a:r>
            <a:r>
              <a:rPr lang="en-US" dirty="0" err="1"/>
              <a:t>estetik</a:t>
            </a:r>
            <a:r>
              <a:rPr lang="en-US" dirty="0"/>
              <a:t> </a:t>
            </a:r>
            <a:r>
              <a:rPr lang="en-US" dirty="0" err="1"/>
              <a:t>ve</a:t>
            </a:r>
            <a:r>
              <a:rPr lang="en-US" dirty="0"/>
              <a:t> </a:t>
            </a:r>
            <a:r>
              <a:rPr lang="en-US" dirty="0" err="1"/>
              <a:t>ideolojik</a:t>
            </a:r>
            <a:r>
              <a:rPr lang="en-US" dirty="0"/>
              <a:t> </a:t>
            </a:r>
            <a:r>
              <a:rPr lang="en-US" dirty="0" err="1"/>
              <a:t>tercihler</a:t>
            </a:r>
            <a:endParaRPr lang="en-US" dirty="0"/>
          </a:p>
          <a:p>
            <a:r>
              <a:rPr lang="en-US" dirty="0"/>
              <a:t>􀂙 </a:t>
            </a:r>
            <a:r>
              <a:rPr lang="en-US" dirty="0" err="1"/>
              <a:t>Dünyanın</a:t>
            </a:r>
            <a:r>
              <a:rPr lang="en-US" dirty="0"/>
              <a:t>, </a:t>
            </a:r>
            <a:r>
              <a:rPr lang="en-US" dirty="0" err="1"/>
              <a:t>çağın</a:t>
            </a:r>
            <a:r>
              <a:rPr lang="en-US" dirty="0"/>
              <a:t> </a:t>
            </a:r>
            <a:r>
              <a:rPr lang="en-US" dirty="0" err="1"/>
              <a:t>ifadesi</a:t>
            </a:r>
            <a:r>
              <a:rPr lang="en-US" dirty="0"/>
              <a:t> </a:t>
            </a:r>
            <a:r>
              <a:rPr lang="en-US" dirty="0" err="1"/>
              <a:t>olan</a:t>
            </a:r>
            <a:r>
              <a:rPr lang="en-US" dirty="0"/>
              <a:t> </a:t>
            </a:r>
            <a:r>
              <a:rPr lang="en-US" dirty="0" err="1"/>
              <a:t>yaklaşımlar</a:t>
            </a:r>
            <a:endParaRPr lang="en-US" dirty="0"/>
          </a:p>
          <a:p>
            <a:r>
              <a:rPr lang="en-US" dirty="0"/>
              <a:t>􀂙 </a:t>
            </a:r>
            <a:r>
              <a:rPr lang="en-US" dirty="0" err="1"/>
              <a:t>Metnin</a:t>
            </a:r>
            <a:r>
              <a:rPr lang="en-US" dirty="0"/>
              <a:t> </a:t>
            </a:r>
            <a:r>
              <a:rPr lang="en-US" dirty="0" err="1"/>
              <a:t>akışı</a:t>
            </a:r>
            <a:r>
              <a:rPr lang="en-US" dirty="0"/>
              <a:t>, </a:t>
            </a:r>
            <a:r>
              <a:rPr lang="en-US" dirty="0" err="1"/>
              <a:t>gelişimi</a:t>
            </a:r>
            <a:endParaRPr lang="en-US" dirty="0"/>
          </a:p>
          <a:p>
            <a:r>
              <a:rPr lang="en-US" dirty="0"/>
              <a:t>􀂙 </a:t>
            </a:r>
            <a:r>
              <a:rPr lang="en-US" dirty="0" err="1"/>
              <a:t>Yazarın</a:t>
            </a:r>
            <a:r>
              <a:rPr lang="en-US" dirty="0"/>
              <a:t> </a:t>
            </a:r>
            <a:r>
              <a:rPr lang="en-US" dirty="0" err="1"/>
              <a:t>niyeti</a:t>
            </a:r>
            <a:endParaRPr lang="en-US" dirty="0"/>
          </a:p>
          <a:p>
            <a:r>
              <a:rPr lang="en-US" dirty="0"/>
              <a:t>􀂙 Vb.</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800" dirty="0"/>
              <a:t>B) BİÇİM ANALİZİ: </a:t>
            </a:r>
            <a:r>
              <a:rPr lang="en-US" sz="1800" dirty="0" err="1"/>
              <a:t>Biçim</a:t>
            </a:r>
            <a:r>
              <a:rPr lang="en-US" sz="1800" dirty="0"/>
              <a:t>, </a:t>
            </a:r>
            <a:r>
              <a:rPr lang="en-US" sz="1800" dirty="0" err="1"/>
              <a:t>yazarın</a:t>
            </a:r>
            <a:r>
              <a:rPr lang="en-US" sz="1800" dirty="0"/>
              <a:t> </a:t>
            </a:r>
            <a:r>
              <a:rPr lang="en-US" sz="1800" dirty="0" err="1"/>
              <a:t>fikir</a:t>
            </a:r>
            <a:r>
              <a:rPr lang="en-US" sz="1800" dirty="0"/>
              <a:t> </a:t>
            </a:r>
            <a:r>
              <a:rPr lang="en-US" sz="1800" dirty="0" err="1"/>
              <a:t>ve</a:t>
            </a:r>
            <a:r>
              <a:rPr lang="en-US" sz="1800" dirty="0"/>
              <a:t> </a:t>
            </a:r>
            <a:r>
              <a:rPr lang="en-US" sz="1800" dirty="0" err="1"/>
              <a:t>temleri</a:t>
            </a:r>
            <a:r>
              <a:rPr lang="en-US" sz="1800" dirty="0"/>
              <a:t> </a:t>
            </a:r>
            <a:r>
              <a:rPr lang="en-US" sz="1800" dirty="0" err="1"/>
              <a:t>yani</a:t>
            </a:r>
            <a:r>
              <a:rPr lang="en-US" sz="1800" dirty="0"/>
              <a:t> </a:t>
            </a:r>
            <a:r>
              <a:rPr lang="en-US" sz="1800" dirty="0" err="1"/>
              <a:t>içeriği</a:t>
            </a:r>
            <a:r>
              <a:rPr lang="en-US" sz="1800" dirty="0"/>
              <a:t> </a:t>
            </a:r>
            <a:r>
              <a:rPr lang="en-US" sz="1800" dirty="0" err="1"/>
              <a:t>ifade</a:t>
            </a:r>
            <a:r>
              <a:rPr lang="en-US" sz="1800" dirty="0"/>
              <a:t> </a:t>
            </a:r>
            <a:r>
              <a:rPr lang="en-US" sz="1800" dirty="0" err="1"/>
              <a:t>emek</a:t>
            </a:r>
            <a:r>
              <a:rPr lang="en-US" sz="1800" dirty="0"/>
              <a:t> </a:t>
            </a:r>
            <a:r>
              <a:rPr lang="en-US" sz="1800" dirty="0" err="1"/>
              <a:t>için</a:t>
            </a:r>
            <a:r>
              <a:rPr lang="en-US" sz="1800" dirty="0"/>
              <a:t> </a:t>
            </a:r>
            <a:r>
              <a:rPr lang="en-US" sz="1800" dirty="0" err="1"/>
              <a:t>kullandığı</a:t>
            </a:r>
            <a:r>
              <a:rPr lang="en-US" sz="1800" dirty="0"/>
              <a:t> </a:t>
            </a:r>
            <a:r>
              <a:rPr lang="en-US" sz="1800" dirty="0" err="1"/>
              <a:t>yöntem</a:t>
            </a:r>
            <a:r>
              <a:rPr lang="en-US" sz="1800" dirty="0"/>
              <a:t> </a:t>
            </a:r>
            <a:r>
              <a:rPr lang="en-US" sz="1800" dirty="0" err="1"/>
              <a:t>ve</a:t>
            </a:r>
            <a:r>
              <a:rPr lang="en-US" sz="1800" dirty="0"/>
              <a:t> </a:t>
            </a:r>
            <a:r>
              <a:rPr lang="en-US" sz="1800" dirty="0" err="1"/>
              <a:t>tekniklerin</a:t>
            </a:r>
            <a:r>
              <a:rPr lang="en-US" sz="1800" dirty="0"/>
              <a:t> </a:t>
            </a:r>
            <a:r>
              <a:rPr lang="en-US" sz="1800" dirty="0" err="1"/>
              <a:t>bütünüdür</a:t>
            </a:r>
            <a:r>
              <a:rPr lang="en-US" sz="1800" dirty="0"/>
              <a:t>. </a:t>
            </a:r>
            <a:r>
              <a:rPr lang="en-US" sz="1800" dirty="0" err="1"/>
              <a:t>Bir</a:t>
            </a:r>
            <a:r>
              <a:rPr lang="en-US" sz="1800" dirty="0"/>
              <a:t> </a:t>
            </a:r>
            <a:r>
              <a:rPr lang="en-US" sz="1800" dirty="0" err="1"/>
              <a:t>metinde</a:t>
            </a:r>
            <a:r>
              <a:rPr lang="en-US" sz="1800" dirty="0"/>
              <a:t> </a:t>
            </a:r>
            <a:r>
              <a:rPr lang="en-US" sz="1800" dirty="0" err="1"/>
              <a:t>biçimi</a:t>
            </a:r>
            <a:r>
              <a:rPr lang="en-US" sz="1800" dirty="0"/>
              <a:t> </a:t>
            </a:r>
            <a:r>
              <a:rPr lang="en-US" sz="1800" dirty="0" err="1"/>
              <a:t>oluşturan</a:t>
            </a:r>
            <a:r>
              <a:rPr lang="en-US" sz="1800" dirty="0"/>
              <a:t> </a:t>
            </a:r>
            <a:r>
              <a:rPr lang="en-US" sz="1800" dirty="0" err="1"/>
              <a:t>başlıca</a:t>
            </a:r>
            <a:r>
              <a:rPr lang="en-US" sz="1800" dirty="0"/>
              <a:t> </a:t>
            </a:r>
            <a:r>
              <a:rPr lang="en-US" sz="1800" dirty="0" err="1"/>
              <a:t>öğeler</a:t>
            </a:r>
            <a:r>
              <a:rPr lang="en-US" sz="1800" dirty="0"/>
              <a:t> </a:t>
            </a:r>
            <a:r>
              <a:rPr lang="en-US" sz="1800" dirty="0" err="1"/>
              <a:t>şunlardır</a:t>
            </a:r>
            <a:r>
              <a:rPr lang="en-US" sz="1800" dirty="0"/>
              <a:t>:</a:t>
            </a:r>
          </a:p>
          <a:p>
            <a:pPr algn="just"/>
            <a:r>
              <a:rPr lang="en-US" sz="1800" dirty="0"/>
              <a:t>􀂙 </a:t>
            </a:r>
            <a:r>
              <a:rPr lang="en-US" sz="1800" dirty="0" err="1"/>
              <a:t>Metnin</a:t>
            </a:r>
            <a:r>
              <a:rPr lang="en-US" sz="1800" dirty="0"/>
              <a:t> </a:t>
            </a:r>
            <a:r>
              <a:rPr lang="en-US" sz="1800" dirty="0" err="1"/>
              <a:t>türü</a:t>
            </a:r>
            <a:r>
              <a:rPr lang="en-US" sz="1800" dirty="0"/>
              <a:t> (genre): </a:t>
            </a:r>
            <a:r>
              <a:rPr lang="en-US" sz="1800" dirty="0" err="1"/>
              <a:t>Bir</a:t>
            </a:r>
            <a:r>
              <a:rPr lang="en-US" sz="1800" dirty="0"/>
              <a:t> </a:t>
            </a:r>
            <a:r>
              <a:rPr lang="en-US" sz="1800" dirty="0" err="1"/>
              <a:t>yazı</a:t>
            </a:r>
            <a:r>
              <a:rPr lang="en-US" sz="1800" dirty="0"/>
              <a:t> </a:t>
            </a:r>
            <a:r>
              <a:rPr lang="en-US" sz="1800" dirty="0" err="1"/>
              <a:t>biçiminin</a:t>
            </a:r>
            <a:r>
              <a:rPr lang="en-US" sz="1800" dirty="0"/>
              <a:t> </a:t>
            </a:r>
            <a:r>
              <a:rPr lang="en-US" sz="1800" dirty="0" err="1"/>
              <a:t>genel</a:t>
            </a:r>
            <a:r>
              <a:rPr lang="en-US" sz="1800" dirty="0"/>
              <a:t> </a:t>
            </a:r>
            <a:r>
              <a:rPr lang="en-US" sz="1800" dirty="0" err="1"/>
              <a:t>niteliklerini</a:t>
            </a:r>
            <a:r>
              <a:rPr lang="en-US" sz="1800" dirty="0"/>
              <a:t> </a:t>
            </a:r>
            <a:r>
              <a:rPr lang="en-US" sz="1800" dirty="0" err="1"/>
              <a:t>seçtiği</a:t>
            </a:r>
            <a:r>
              <a:rPr lang="en-US" sz="1800" dirty="0"/>
              <a:t> </a:t>
            </a:r>
            <a:r>
              <a:rPr lang="en-US" sz="1800" dirty="0" err="1"/>
              <a:t>türden</a:t>
            </a:r>
            <a:r>
              <a:rPr lang="en-US" sz="1800" dirty="0"/>
              <a:t> </a:t>
            </a:r>
            <a:r>
              <a:rPr lang="en-US" sz="1800" dirty="0" err="1"/>
              <a:t>alır</a:t>
            </a:r>
            <a:r>
              <a:rPr lang="en-US" sz="1800" dirty="0"/>
              <a:t>. Bu </a:t>
            </a:r>
            <a:r>
              <a:rPr lang="en-US" sz="1800" dirty="0" err="1"/>
              <a:t>durumda</a:t>
            </a:r>
            <a:r>
              <a:rPr lang="en-US" sz="1800" dirty="0"/>
              <a:t> </a:t>
            </a:r>
            <a:r>
              <a:rPr lang="en-US" sz="1800" dirty="0" err="1"/>
              <a:t>türün</a:t>
            </a:r>
            <a:r>
              <a:rPr lang="en-US" sz="1800" dirty="0"/>
              <a:t> </a:t>
            </a:r>
            <a:r>
              <a:rPr lang="en-US" sz="1800" dirty="0" err="1"/>
              <a:t>biçim</a:t>
            </a:r>
            <a:r>
              <a:rPr lang="en-US" sz="1800" dirty="0"/>
              <a:t> </a:t>
            </a:r>
            <a:r>
              <a:rPr lang="en-US" sz="1800" dirty="0" err="1"/>
              <a:t>özellikleri</a:t>
            </a:r>
            <a:r>
              <a:rPr lang="en-US" sz="1800" dirty="0"/>
              <a:t>, </a:t>
            </a:r>
            <a:r>
              <a:rPr lang="en-US" sz="1800" dirty="0" err="1"/>
              <a:t>aynı</a:t>
            </a:r>
            <a:r>
              <a:rPr lang="en-US" sz="1800" dirty="0"/>
              <a:t> </a:t>
            </a:r>
            <a:r>
              <a:rPr lang="en-US" sz="1800" dirty="0" err="1"/>
              <a:t>zamanda</a:t>
            </a:r>
            <a:r>
              <a:rPr lang="en-US" sz="1800" dirty="0"/>
              <a:t> </a:t>
            </a:r>
            <a:r>
              <a:rPr lang="en-US" sz="1800" dirty="0" err="1"/>
              <a:t>yazının</a:t>
            </a:r>
            <a:r>
              <a:rPr lang="en-US" sz="1800" dirty="0"/>
              <a:t> </a:t>
            </a:r>
            <a:r>
              <a:rPr lang="en-US" sz="1800" dirty="0" err="1"/>
              <a:t>biçim</a:t>
            </a:r>
            <a:r>
              <a:rPr lang="en-US" sz="1800" dirty="0"/>
              <a:t> </a:t>
            </a:r>
            <a:r>
              <a:rPr lang="en-US" sz="1800" dirty="0" err="1"/>
              <a:t>özellikleridir</a:t>
            </a:r>
            <a:r>
              <a:rPr lang="en-US" sz="1800" dirty="0"/>
              <a:t>.</a:t>
            </a:r>
          </a:p>
          <a:p>
            <a:pPr algn="just"/>
            <a:r>
              <a:rPr lang="en-US" sz="1800" dirty="0"/>
              <a:t>􀂙 </a:t>
            </a:r>
            <a:r>
              <a:rPr lang="en-US" sz="1800" dirty="0" err="1"/>
              <a:t>Yazarın</a:t>
            </a:r>
            <a:r>
              <a:rPr lang="en-US" sz="1800" dirty="0"/>
              <a:t> </a:t>
            </a:r>
            <a:r>
              <a:rPr lang="en-US" sz="1800" dirty="0" err="1"/>
              <a:t>kullandığı</a:t>
            </a:r>
            <a:r>
              <a:rPr lang="en-US" sz="1800" dirty="0"/>
              <a:t> </a:t>
            </a:r>
            <a:r>
              <a:rPr lang="en-US" sz="1800" dirty="0" err="1"/>
              <a:t>kelime</a:t>
            </a:r>
            <a:r>
              <a:rPr lang="en-US" sz="1800" dirty="0"/>
              <a:t> </a:t>
            </a:r>
            <a:r>
              <a:rPr lang="en-US" sz="1800" dirty="0" err="1"/>
              <a:t>kadrosu</a:t>
            </a:r>
            <a:r>
              <a:rPr lang="en-US" sz="1800" dirty="0"/>
              <a:t> (</a:t>
            </a:r>
            <a:r>
              <a:rPr lang="en-US" sz="1800" dirty="0" err="1"/>
              <a:t>vokabuler</a:t>
            </a:r>
            <a:r>
              <a:rPr lang="en-US" sz="1800" dirty="0"/>
              <a:t>)</a:t>
            </a:r>
          </a:p>
          <a:p>
            <a:pPr algn="just"/>
            <a:r>
              <a:rPr lang="en-US" sz="1800" dirty="0"/>
              <a:t>􀂙 </a:t>
            </a:r>
            <a:r>
              <a:rPr lang="en-US" sz="1800" dirty="0" err="1"/>
              <a:t>Kelime</a:t>
            </a:r>
            <a:r>
              <a:rPr lang="en-US" sz="1800" dirty="0"/>
              <a:t> </a:t>
            </a:r>
            <a:r>
              <a:rPr lang="en-US" sz="1800" dirty="0" err="1"/>
              <a:t>alanları</a:t>
            </a:r>
            <a:r>
              <a:rPr lang="en-US" sz="1800" dirty="0"/>
              <a:t>, </a:t>
            </a:r>
            <a:r>
              <a:rPr lang="en-US" sz="1800" dirty="0" err="1"/>
              <a:t>izotopiler</a:t>
            </a:r>
            <a:r>
              <a:rPr lang="en-US" sz="1800" dirty="0"/>
              <a:t>     </a:t>
            </a:r>
          </a:p>
          <a:p>
            <a:pPr algn="just"/>
            <a:r>
              <a:rPr lang="en-US" sz="1800" dirty="0"/>
              <a:t>􀂙 </a:t>
            </a:r>
            <a:r>
              <a:rPr lang="en-US" sz="1800" dirty="0" err="1"/>
              <a:t>Fiil</a:t>
            </a:r>
            <a:r>
              <a:rPr lang="en-US" sz="1800" dirty="0"/>
              <a:t> </a:t>
            </a:r>
            <a:r>
              <a:rPr lang="en-US" sz="1800" dirty="0" err="1"/>
              <a:t>çekimi</a:t>
            </a:r>
            <a:r>
              <a:rPr lang="en-US" sz="1800" dirty="0"/>
              <a:t>, kip </a:t>
            </a:r>
            <a:r>
              <a:rPr lang="en-US" sz="1800" dirty="0" err="1"/>
              <a:t>ve</a:t>
            </a:r>
            <a:r>
              <a:rPr lang="en-US" sz="1800" dirty="0"/>
              <a:t> </a:t>
            </a:r>
            <a:r>
              <a:rPr lang="en-US" sz="1800" dirty="0" err="1"/>
              <a:t>zamanların</a:t>
            </a:r>
            <a:r>
              <a:rPr lang="en-US" sz="1800" dirty="0"/>
              <a:t> </a:t>
            </a:r>
            <a:r>
              <a:rPr lang="en-US" sz="1800" dirty="0" err="1"/>
              <a:t>kullanımı</a:t>
            </a:r>
            <a:endParaRPr lang="en-US" sz="1800" dirty="0"/>
          </a:p>
          <a:p>
            <a:pPr algn="just"/>
            <a:r>
              <a:rPr lang="en-US" sz="1800" dirty="0"/>
              <a:t>􀂙 </a:t>
            </a:r>
            <a:r>
              <a:rPr lang="en-US" sz="1800" dirty="0" err="1"/>
              <a:t>Dil</a:t>
            </a:r>
            <a:r>
              <a:rPr lang="en-US" sz="1800" dirty="0"/>
              <a:t> </a:t>
            </a:r>
            <a:r>
              <a:rPr lang="en-US" sz="1800" dirty="0" err="1"/>
              <a:t>seviyesi</a:t>
            </a:r>
            <a:r>
              <a:rPr lang="en-US" sz="1800" dirty="0"/>
              <a:t>            </a:t>
            </a:r>
          </a:p>
          <a:p>
            <a:pPr algn="just"/>
            <a:r>
              <a:rPr lang="en-US" sz="1800" dirty="0"/>
              <a:t>􀂙 </a:t>
            </a:r>
            <a:r>
              <a:rPr lang="en-US" sz="1800" dirty="0" err="1"/>
              <a:t>Söz</a:t>
            </a:r>
            <a:r>
              <a:rPr lang="en-US" sz="1800" dirty="0"/>
              <a:t> </a:t>
            </a:r>
            <a:r>
              <a:rPr lang="en-US" sz="1800" dirty="0" err="1"/>
              <a:t>dizimi</a:t>
            </a:r>
            <a:r>
              <a:rPr lang="en-US" sz="1800" dirty="0"/>
              <a:t> </a:t>
            </a:r>
            <a:r>
              <a:rPr lang="en-US" sz="1800" dirty="0" err="1"/>
              <a:t>figürleri</a:t>
            </a:r>
            <a:r>
              <a:rPr lang="en-US" sz="1800" dirty="0"/>
              <a:t>      </a:t>
            </a:r>
          </a:p>
          <a:p>
            <a:pPr algn="just"/>
            <a:r>
              <a:rPr lang="en-US" sz="1800" dirty="0"/>
              <a:t>􀂙 </a:t>
            </a:r>
            <a:r>
              <a:rPr lang="en-US" sz="1800" dirty="0" err="1"/>
              <a:t>Cümle</a:t>
            </a:r>
            <a:r>
              <a:rPr lang="en-US" sz="1800" dirty="0"/>
              <a:t> </a:t>
            </a:r>
            <a:r>
              <a:rPr lang="en-US" sz="1800" dirty="0" err="1"/>
              <a:t>türleri</a:t>
            </a:r>
            <a:r>
              <a:rPr lang="en-US" sz="1800" dirty="0"/>
              <a:t>        </a:t>
            </a:r>
          </a:p>
          <a:p>
            <a:pPr algn="just"/>
            <a:r>
              <a:rPr lang="en-US" sz="1800" dirty="0"/>
              <a:t>􀂙 </a:t>
            </a:r>
            <a:r>
              <a:rPr lang="en-US" sz="1800" dirty="0" err="1"/>
              <a:t>Tonalite</a:t>
            </a:r>
            <a:endParaRPr lang="en-US" sz="1800" dirty="0"/>
          </a:p>
          <a:p>
            <a:pPr algn="just"/>
            <a:r>
              <a:rPr lang="en-US" sz="1800" dirty="0"/>
              <a:t>􀂙 </a:t>
            </a:r>
            <a:r>
              <a:rPr lang="en-US" sz="1800" dirty="0" err="1"/>
              <a:t>Ritim</a:t>
            </a:r>
            <a:r>
              <a:rPr lang="en-US" sz="1800" dirty="0"/>
              <a:t>, </a:t>
            </a:r>
            <a:r>
              <a:rPr lang="en-US" sz="1800" dirty="0" err="1"/>
              <a:t>armoni</a:t>
            </a:r>
            <a:r>
              <a:rPr lang="en-US" sz="1800" dirty="0"/>
              <a:t>, </a:t>
            </a:r>
            <a:r>
              <a:rPr lang="en-US" sz="1800" dirty="0" err="1"/>
              <a:t>ahenk</a:t>
            </a:r>
            <a:r>
              <a:rPr lang="en-US" sz="1800" dirty="0"/>
              <a:t>       </a:t>
            </a:r>
          </a:p>
          <a:p>
            <a:pPr algn="just"/>
            <a:r>
              <a:rPr lang="en-US" sz="1800" dirty="0"/>
              <a:t>􀂙 </a:t>
            </a:r>
            <a:r>
              <a:rPr lang="en-US" sz="1800" dirty="0" err="1"/>
              <a:t>Noktalama</a:t>
            </a:r>
            <a:r>
              <a:rPr lang="en-US" sz="1800" dirty="0"/>
              <a:t>          </a:t>
            </a:r>
          </a:p>
          <a:p>
            <a:pPr algn="just"/>
            <a:r>
              <a:rPr lang="en-US" sz="1800" dirty="0"/>
              <a:t>􀂙 </a:t>
            </a:r>
            <a:r>
              <a:rPr lang="en-US" sz="1800" dirty="0" err="1"/>
              <a:t>Metnin</a:t>
            </a:r>
            <a:r>
              <a:rPr lang="en-US" sz="1800" dirty="0"/>
              <a:t> </a:t>
            </a:r>
            <a:r>
              <a:rPr lang="en-US" sz="1800" dirty="0" err="1"/>
              <a:t>yapısı</a:t>
            </a:r>
            <a:endParaRPr lang="en-US" sz="1800" dirty="0"/>
          </a:p>
          <a:p>
            <a:pPr algn="just"/>
            <a:r>
              <a:rPr lang="en-US" sz="1800" dirty="0"/>
              <a:t>􀂙 </a:t>
            </a:r>
            <a:r>
              <a:rPr lang="en-US" sz="1800" dirty="0" err="1"/>
              <a:t>Edebî</a:t>
            </a:r>
            <a:r>
              <a:rPr lang="en-US" sz="1800" dirty="0"/>
              <a:t> </a:t>
            </a:r>
            <a:r>
              <a:rPr lang="en-US" sz="1800" dirty="0" err="1"/>
              <a:t>sanatlar</a:t>
            </a:r>
            <a:r>
              <a:rPr lang="en-US" sz="1800" dirty="0"/>
              <a:t> (</a:t>
            </a:r>
            <a:r>
              <a:rPr lang="en-US" sz="1800" dirty="0" err="1"/>
              <a:t>Retorik</a:t>
            </a:r>
            <a:r>
              <a:rPr lang="en-US" sz="1800" dirty="0"/>
              <a:t>, </a:t>
            </a:r>
            <a:r>
              <a:rPr lang="en-US" sz="1800" dirty="0" err="1"/>
              <a:t>sözün</a:t>
            </a:r>
            <a:r>
              <a:rPr lang="en-US" sz="1800" dirty="0"/>
              <a:t> </a:t>
            </a:r>
            <a:r>
              <a:rPr lang="en-US" sz="1800" dirty="0" err="1"/>
              <a:t>biçiminin</a:t>
            </a:r>
            <a:r>
              <a:rPr lang="en-US" sz="1800" dirty="0"/>
              <a:t> </a:t>
            </a:r>
            <a:r>
              <a:rPr lang="en-US" sz="1800" dirty="0" err="1"/>
              <a:t>incelenmesidir</a:t>
            </a:r>
            <a:r>
              <a:rPr lang="en-US" sz="1800" dirty="0"/>
              <a:t>. </a:t>
            </a:r>
            <a:r>
              <a:rPr lang="en-US" sz="1800" dirty="0" err="1"/>
              <a:t>Edebî</a:t>
            </a:r>
            <a:r>
              <a:rPr lang="en-US" sz="1800" dirty="0"/>
              <a:t> </a:t>
            </a:r>
            <a:r>
              <a:rPr lang="en-US" sz="1800" dirty="0" err="1"/>
              <a:t>eser</a:t>
            </a:r>
            <a:r>
              <a:rPr lang="en-US" sz="1800" dirty="0"/>
              <a:t> </a:t>
            </a:r>
            <a:r>
              <a:rPr lang="en-US" sz="1800" dirty="0" err="1"/>
              <a:t>yazmak</a:t>
            </a:r>
            <a:r>
              <a:rPr lang="en-US" sz="1800" dirty="0"/>
              <a:t> </a:t>
            </a:r>
            <a:r>
              <a:rPr lang="en-US" sz="1800" dirty="0" err="1"/>
              <a:t>bir</a:t>
            </a:r>
            <a:r>
              <a:rPr lang="en-US" sz="1800" dirty="0"/>
              <a:t> </a:t>
            </a:r>
            <a:r>
              <a:rPr lang="en-US" sz="1800" dirty="0" err="1"/>
              <a:t>yaratma</a:t>
            </a:r>
            <a:r>
              <a:rPr lang="en-US" sz="1800" dirty="0"/>
              <a:t> </a:t>
            </a:r>
            <a:r>
              <a:rPr lang="en-US" sz="1800" dirty="0" err="1"/>
              <a:t>işidir</a:t>
            </a:r>
            <a:r>
              <a:rPr lang="en-US" sz="1800" dirty="0"/>
              <a:t>. </a:t>
            </a:r>
            <a:r>
              <a:rPr lang="en-US" sz="1800" dirty="0" err="1"/>
              <a:t>Yazar</a:t>
            </a:r>
            <a:r>
              <a:rPr lang="en-US" sz="1800" dirty="0"/>
              <a:t>, “</a:t>
            </a:r>
            <a:r>
              <a:rPr lang="en-US" sz="1800" dirty="0" err="1"/>
              <a:t>olay”lar</a:t>
            </a:r>
            <a:r>
              <a:rPr lang="en-US" sz="1800" dirty="0"/>
              <a:t> </a:t>
            </a:r>
            <a:r>
              <a:rPr lang="en-US" sz="1800" dirty="0" err="1"/>
              <a:t>yaratır</a:t>
            </a:r>
            <a:r>
              <a:rPr lang="en-US" sz="1800" dirty="0"/>
              <a:t>, </a:t>
            </a:r>
            <a:r>
              <a:rPr lang="en-US" sz="1800" dirty="0" err="1"/>
              <a:t>şahıslar</a:t>
            </a:r>
            <a:r>
              <a:rPr lang="en-US" sz="1800" dirty="0"/>
              <a:t> </a:t>
            </a:r>
            <a:r>
              <a:rPr lang="en-US" sz="1800" dirty="0" err="1"/>
              <a:t>yaratır</a:t>
            </a:r>
            <a:r>
              <a:rPr lang="en-US" sz="1800" dirty="0"/>
              <a:t>, </a:t>
            </a:r>
            <a:r>
              <a:rPr lang="en-US" sz="1800" dirty="0" err="1"/>
              <a:t>dil</a:t>
            </a:r>
            <a:r>
              <a:rPr lang="en-US" sz="1800" dirty="0"/>
              <a:t> </a:t>
            </a:r>
            <a:r>
              <a:rPr lang="en-US" sz="1800" dirty="0" err="1"/>
              <a:t>üzerinde</a:t>
            </a:r>
            <a:r>
              <a:rPr lang="en-US" sz="1800" dirty="0"/>
              <a:t> </a:t>
            </a:r>
            <a:r>
              <a:rPr lang="en-US" sz="1800" dirty="0" err="1"/>
              <a:t>oynayarak</a:t>
            </a:r>
            <a:r>
              <a:rPr lang="en-US" sz="1800" dirty="0"/>
              <a:t> </a:t>
            </a:r>
            <a:r>
              <a:rPr lang="en-US" sz="1800" dirty="0" err="1"/>
              <a:t>edebî</a:t>
            </a:r>
            <a:r>
              <a:rPr lang="en-US" sz="1800" dirty="0"/>
              <a:t> </a:t>
            </a:r>
            <a:r>
              <a:rPr lang="en-US" sz="1800" dirty="0" err="1"/>
              <a:t>sanatlar</a:t>
            </a:r>
            <a:r>
              <a:rPr lang="en-US" sz="1800" dirty="0"/>
              <a:t>  </a:t>
            </a:r>
            <a:r>
              <a:rPr lang="en-US" sz="1800" dirty="0" err="1"/>
              <a:t>aracılığıyla</a:t>
            </a:r>
            <a:r>
              <a:rPr lang="en-US" sz="1800" dirty="0"/>
              <a:t>  </a:t>
            </a:r>
            <a:r>
              <a:rPr lang="en-US" sz="1800" dirty="0" err="1"/>
              <a:t>anlam</a:t>
            </a:r>
            <a:r>
              <a:rPr lang="en-US" sz="1800" dirty="0"/>
              <a:t> </a:t>
            </a:r>
            <a:r>
              <a:rPr lang="en-US" sz="1800" dirty="0" err="1"/>
              <a:t>yaratır</a:t>
            </a:r>
            <a:r>
              <a:rPr lang="en-US" sz="1800" dirty="0"/>
              <a:t>)                   </a:t>
            </a:r>
            <a:r>
              <a:rPr lang="en-US" sz="1600" dirty="0"/>
              <a:t>􀂙 Vb.</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err="1"/>
              <a:t>Biçim</a:t>
            </a:r>
            <a:r>
              <a:rPr lang="en-US" dirty="0"/>
              <a:t> (form) </a:t>
            </a:r>
            <a:r>
              <a:rPr lang="en-US" dirty="0" err="1"/>
              <a:t>araştırması</a:t>
            </a:r>
            <a:r>
              <a:rPr lang="en-US" dirty="0"/>
              <a:t> </a:t>
            </a:r>
            <a:r>
              <a:rPr lang="en-US" dirty="0" err="1"/>
              <a:t>aslında</a:t>
            </a:r>
            <a:r>
              <a:rPr lang="en-US" dirty="0"/>
              <a:t> </a:t>
            </a:r>
            <a:r>
              <a:rPr lang="en-US" dirty="0" err="1"/>
              <a:t>bir</a:t>
            </a:r>
            <a:r>
              <a:rPr lang="en-US" dirty="0"/>
              <a:t> </a:t>
            </a:r>
            <a:r>
              <a:rPr lang="en-US" b="1" dirty="0" err="1"/>
              <a:t>üslup</a:t>
            </a:r>
            <a:r>
              <a:rPr lang="en-US" b="1" dirty="0"/>
              <a:t> </a:t>
            </a:r>
            <a:r>
              <a:rPr lang="en-US" b="1" dirty="0" err="1"/>
              <a:t>araştırmasıdır</a:t>
            </a:r>
            <a:r>
              <a:rPr lang="en-US" b="1" dirty="0"/>
              <a:t>. </a:t>
            </a:r>
            <a:r>
              <a:rPr lang="en-US" b="1" dirty="0" err="1"/>
              <a:t>Bir</a:t>
            </a:r>
            <a:r>
              <a:rPr lang="en-US" b="1" dirty="0"/>
              <a:t> </a:t>
            </a:r>
            <a:r>
              <a:rPr lang="en-US" dirty="0" err="1"/>
              <a:t>metnin</a:t>
            </a:r>
            <a:r>
              <a:rPr lang="en-US" dirty="0"/>
              <a:t> </a:t>
            </a:r>
            <a:r>
              <a:rPr lang="en-US" dirty="0" err="1"/>
              <a:t>biçimini</a:t>
            </a:r>
            <a:r>
              <a:rPr lang="en-US" dirty="0"/>
              <a:t> </a:t>
            </a:r>
            <a:r>
              <a:rPr lang="en-US" dirty="0" err="1"/>
              <a:t>incelemek</a:t>
            </a:r>
            <a:r>
              <a:rPr lang="en-US" dirty="0"/>
              <a:t>, </a:t>
            </a:r>
            <a:r>
              <a:rPr lang="en-US" dirty="0" err="1"/>
              <a:t>yazarın</a:t>
            </a:r>
            <a:r>
              <a:rPr lang="en-US" dirty="0"/>
              <a:t> </a:t>
            </a:r>
            <a:r>
              <a:rPr lang="en-US" dirty="0" err="1"/>
              <a:t>üslûbunu</a:t>
            </a:r>
            <a:r>
              <a:rPr lang="en-US" dirty="0"/>
              <a:t> </a:t>
            </a:r>
            <a:r>
              <a:rPr lang="en-US" dirty="0" err="1"/>
              <a:t>incelemek</a:t>
            </a:r>
            <a:r>
              <a:rPr lang="en-US" dirty="0"/>
              <a:t> </a:t>
            </a:r>
            <a:r>
              <a:rPr lang="en-US" dirty="0" err="1"/>
              <a:t>demektir</a:t>
            </a:r>
            <a:r>
              <a:rPr lang="en-US" dirty="0"/>
              <a:t>. </a:t>
            </a:r>
            <a:r>
              <a:rPr lang="en-US" dirty="0" err="1"/>
              <a:t>Üslup</a:t>
            </a:r>
            <a:r>
              <a:rPr lang="en-US" dirty="0"/>
              <a:t> </a:t>
            </a:r>
            <a:r>
              <a:rPr lang="en-US" dirty="0" err="1"/>
              <a:t>nedir</a:t>
            </a:r>
            <a:r>
              <a:rPr lang="en-US" dirty="0"/>
              <a:t>? </a:t>
            </a:r>
            <a:r>
              <a:rPr lang="en-US" dirty="0" err="1"/>
              <a:t>Üslup</a:t>
            </a:r>
            <a:r>
              <a:rPr lang="en-US" dirty="0"/>
              <a:t> </a:t>
            </a:r>
            <a:r>
              <a:rPr lang="en-US" dirty="0" err="1"/>
              <a:t>yazış</a:t>
            </a:r>
            <a:r>
              <a:rPr lang="en-US" dirty="0"/>
              <a:t> </a:t>
            </a:r>
            <a:r>
              <a:rPr lang="en-US" dirty="0" err="1"/>
              <a:t>tarzıdır</a:t>
            </a:r>
            <a:r>
              <a:rPr lang="en-US" dirty="0"/>
              <a:t>, </a:t>
            </a:r>
            <a:r>
              <a:rPr lang="en-US" dirty="0" err="1"/>
              <a:t>içeriğin</a:t>
            </a:r>
            <a:r>
              <a:rPr lang="en-US" dirty="0"/>
              <a:t> </a:t>
            </a:r>
            <a:r>
              <a:rPr lang="en-US" dirty="0" err="1"/>
              <a:t>biçime</a:t>
            </a:r>
            <a:r>
              <a:rPr lang="en-US" dirty="0"/>
              <a:t> </a:t>
            </a:r>
            <a:r>
              <a:rPr lang="en-US" dirty="0" err="1"/>
              <a:t>dönüşmesidir</a:t>
            </a:r>
            <a:r>
              <a:rPr lang="en-US" dirty="0"/>
              <a:t>. Bu </a:t>
            </a:r>
            <a:r>
              <a:rPr lang="en-US" dirty="0" err="1"/>
              <a:t>ise</a:t>
            </a:r>
            <a:r>
              <a:rPr lang="en-US" dirty="0"/>
              <a:t> </a:t>
            </a:r>
            <a:r>
              <a:rPr lang="en-US" dirty="0" err="1"/>
              <a:t>metnin</a:t>
            </a:r>
            <a:r>
              <a:rPr lang="en-US" dirty="0"/>
              <a:t> </a:t>
            </a:r>
            <a:r>
              <a:rPr lang="en-US" dirty="0" err="1"/>
              <a:t>temel</a:t>
            </a:r>
            <a:r>
              <a:rPr lang="en-US" dirty="0"/>
              <a:t> </a:t>
            </a:r>
            <a:r>
              <a:rPr lang="en-US" dirty="0" err="1"/>
              <a:t>anlamına</a:t>
            </a:r>
            <a:r>
              <a:rPr lang="en-US" dirty="0"/>
              <a:t>, </a:t>
            </a:r>
            <a:r>
              <a:rPr lang="en-US" dirty="0" err="1"/>
              <a:t>hakikî</a:t>
            </a:r>
            <a:r>
              <a:rPr lang="en-US" dirty="0"/>
              <a:t> </a:t>
            </a:r>
            <a:r>
              <a:rPr lang="en-US" dirty="0" err="1"/>
              <a:t>anlamına</a:t>
            </a:r>
            <a:r>
              <a:rPr lang="en-US" dirty="0"/>
              <a:t> </a:t>
            </a:r>
            <a:r>
              <a:rPr lang="en-US" dirty="0" err="1"/>
              <a:t>biçimden</a:t>
            </a:r>
            <a:r>
              <a:rPr lang="en-US" dirty="0"/>
              <a:t> </a:t>
            </a:r>
            <a:r>
              <a:rPr lang="en-US" dirty="0" err="1"/>
              <a:t>doğan</a:t>
            </a:r>
            <a:r>
              <a:rPr lang="en-US" dirty="0"/>
              <a:t> </a:t>
            </a:r>
            <a:r>
              <a:rPr lang="en-US" dirty="0" err="1"/>
              <a:t>çağrışımsal</a:t>
            </a:r>
            <a:r>
              <a:rPr lang="en-US" dirty="0"/>
              <a:t> </a:t>
            </a:r>
            <a:r>
              <a:rPr lang="en-US" dirty="0" err="1"/>
              <a:t>anlamlar</a:t>
            </a:r>
            <a:r>
              <a:rPr lang="en-US" dirty="0"/>
              <a:t> </a:t>
            </a:r>
            <a:r>
              <a:rPr lang="en-US" dirty="0" err="1"/>
              <a:t>ilave</a:t>
            </a:r>
            <a:r>
              <a:rPr lang="en-US" dirty="0"/>
              <a:t> </a:t>
            </a:r>
            <a:r>
              <a:rPr lang="en-US" dirty="0" err="1"/>
              <a:t>etmek</a:t>
            </a:r>
            <a:r>
              <a:rPr lang="en-US" dirty="0"/>
              <a:t> </a:t>
            </a:r>
            <a:r>
              <a:rPr lang="en-US" dirty="0" err="1"/>
              <a:t>demektir</a:t>
            </a:r>
            <a:r>
              <a:rPr lang="en-US" dirty="0"/>
              <a:t>. </a:t>
            </a:r>
            <a:r>
              <a:rPr lang="en-US" dirty="0" err="1"/>
              <a:t>Verilen</a:t>
            </a:r>
            <a:r>
              <a:rPr lang="en-US" dirty="0"/>
              <a:t> </a:t>
            </a:r>
            <a:r>
              <a:rPr lang="en-US" dirty="0" err="1"/>
              <a:t>mesajın</a:t>
            </a:r>
            <a:r>
              <a:rPr lang="en-US" dirty="0"/>
              <a:t> </a:t>
            </a:r>
            <a:r>
              <a:rPr lang="en-US" dirty="0" err="1"/>
              <a:t>ayrıca</a:t>
            </a:r>
            <a:r>
              <a:rPr lang="en-US" dirty="0"/>
              <a:t> </a:t>
            </a:r>
            <a:r>
              <a:rPr lang="en-US" dirty="0" err="1"/>
              <a:t>bir</a:t>
            </a:r>
            <a:r>
              <a:rPr lang="en-US" dirty="0"/>
              <a:t> </a:t>
            </a:r>
            <a:r>
              <a:rPr lang="en-US" b="1" dirty="0" err="1"/>
              <a:t>estetik</a:t>
            </a:r>
            <a:r>
              <a:rPr lang="en-US" b="1" dirty="0"/>
              <a:t> </a:t>
            </a:r>
            <a:r>
              <a:rPr lang="en-US" b="1" dirty="0" err="1"/>
              <a:t>değer</a:t>
            </a:r>
            <a:r>
              <a:rPr lang="en-US" b="1" dirty="0"/>
              <a:t> </a:t>
            </a:r>
            <a:r>
              <a:rPr lang="en-US" b="1" dirty="0" err="1"/>
              <a:t>kazanmasıdır</a:t>
            </a:r>
            <a:r>
              <a:rPr lang="en-US" b="1" dirty="0"/>
              <a:t>. </a:t>
            </a:r>
            <a:r>
              <a:rPr lang="en-US" b="1" dirty="0" err="1"/>
              <a:t>Aynı</a:t>
            </a:r>
            <a:r>
              <a:rPr lang="en-US" b="1" dirty="0"/>
              <a:t> </a:t>
            </a:r>
            <a:r>
              <a:rPr lang="en-US" b="1" dirty="0" err="1"/>
              <a:t>fikir</a:t>
            </a:r>
            <a:r>
              <a:rPr lang="en-US" b="1" dirty="0"/>
              <a:t>, </a:t>
            </a:r>
            <a:r>
              <a:rPr lang="en-US" b="1" dirty="0" err="1"/>
              <a:t>aynı</a:t>
            </a:r>
            <a:r>
              <a:rPr lang="en-US" b="1" dirty="0"/>
              <a:t> </a:t>
            </a:r>
            <a:r>
              <a:rPr lang="en-US" b="1" dirty="0" err="1"/>
              <a:t>düşünce</a:t>
            </a:r>
            <a:r>
              <a:rPr lang="en-US" b="1" dirty="0"/>
              <a:t> </a:t>
            </a:r>
            <a:r>
              <a:rPr lang="en-US" b="1" dirty="0" err="1"/>
              <a:t>bilindiği</a:t>
            </a:r>
            <a:r>
              <a:rPr lang="en-US" b="1" dirty="0"/>
              <a:t> </a:t>
            </a:r>
            <a:r>
              <a:rPr lang="en-US" dirty="0" err="1"/>
              <a:t>gibi</a:t>
            </a:r>
            <a:r>
              <a:rPr lang="en-US" dirty="0"/>
              <a:t> </a:t>
            </a:r>
            <a:r>
              <a:rPr lang="en-US" dirty="0" err="1"/>
              <a:t>farklı</a:t>
            </a:r>
            <a:r>
              <a:rPr lang="en-US" dirty="0"/>
              <a:t> </a:t>
            </a:r>
            <a:r>
              <a:rPr lang="en-US" dirty="0" err="1"/>
              <a:t>biçimlerde</a:t>
            </a:r>
            <a:r>
              <a:rPr lang="en-US" dirty="0"/>
              <a:t> </a:t>
            </a:r>
            <a:r>
              <a:rPr lang="en-US" dirty="0" err="1"/>
              <a:t>ifade</a:t>
            </a:r>
            <a:r>
              <a:rPr lang="en-US" dirty="0"/>
              <a:t> </a:t>
            </a:r>
            <a:r>
              <a:rPr lang="en-US" dirty="0" err="1"/>
              <a:t>edilebilir</a:t>
            </a:r>
            <a:r>
              <a:rPr lang="en-US" dirty="0"/>
              <a:t>. Bu </a:t>
            </a:r>
            <a:r>
              <a:rPr lang="en-US" dirty="0" err="1"/>
              <a:t>olay</a:t>
            </a:r>
            <a:r>
              <a:rPr lang="en-US" dirty="0"/>
              <a:t>, </a:t>
            </a:r>
            <a:r>
              <a:rPr lang="en-US" dirty="0" err="1"/>
              <a:t>aynı</a:t>
            </a:r>
            <a:r>
              <a:rPr lang="en-US" dirty="0"/>
              <a:t> </a:t>
            </a:r>
            <a:r>
              <a:rPr lang="en-US" dirty="0" err="1"/>
              <a:t>içeriğin</a:t>
            </a:r>
            <a:r>
              <a:rPr lang="en-US" dirty="0"/>
              <a:t> </a:t>
            </a:r>
            <a:r>
              <a:rPr lang="en-US" dirty="0" err="1"/>
              <a:t>farklı</a:t>
            </a:r>
            <a:r>
              <a:rPr lang="en-US" dirty="0"/>
              <a:t> </a:t>
            </a:r>
            <a:r>
              <a:rPr lang="en-US" dirty="0" err="1"/>
              <a:t>biçimler</a:t>
            </a:r>
            <a:r>
              <a:rPr lang="en-US" dirty="0"/>
              <a:t> </a:t>
            </a:r>
            <a:r>
              <a:rPr lang="en-US" dirty="0" err="1"/>
              <a:t>kazandığını</a:t>
            </a:r>
            <a:r>
              <a:rPr lang="en-US" dirty="0"/>
              <a:t> </a:t>
            </a:r>
            <a:r>
              <a:rPr lang="en-US" dirty="0" err="1"/>
              <a:t>gösterir</a:t>
            </a:r>
            <a:r>
              <a:rPr lang="en-US" dirty="0"/>
              <a:t>. </a:t>
            </a:r>
            <a:r>
              <a:rPr lang="en-US" dirty="0" err="1"/>
              <a:t>Mesela</a:t>
            </a:r>
            <a:r>
              <a:rPr lang="en-US" dirty="0"/>
              <a:t> </a:t>
            </a:r>
            <a:r>
              <a:rPr lang="en-US" dirty="0" err="1"/>
              <a:t>bir</a:t>
            </a:r>
            <a:r>
              <a:rPr lang="en-US" dirty="0"/>
              <a:t> </a:t>
            </a:r>
            <a:r>
              <a:rPr lang="en-US" dirty="0" err="1"/>
              <a:t>çay</a:t>
            </a:r>
            <a:r>
              <a:rPr lang="en-US" dirty="0"/>
              <a:t> </a:t>
            </a:r>
            <a:r>
              <a:rPr lang="en-US" dirty="0" err="1"/>
              <a:t>bahçesinde</a:t>
            </a:r>
            <a:r>
              <a:rPr lang="en-US" dirty="0"/>
              <a:t> </a:t>
            </a:r>
            <a:r>
              <a:rPr lang="en-US" dirty="0" err="1"/>
              <a:t>üç</a:t>
            </a:r>
            <a:r>
              <a:rPr lang="en-US" dirty="0"/>
              <a:t> </a:t>
            </a:r>
            <a:r>
              <a:rPr lang="en-US" dirty="0" err="1"/>
              <a:t>müşterinin</a:t>
            </a:r>
            <a:r>
              <a:rPr lang="en-US" dirty="0"/>
              <a:t> </a:t>
            </a:r>
            <a:r>
              <a:rPr lang="en-US" dirty="0" err="1"/>
              <a:t>ayrı</a:t>
            </a:r>
            <a:r>
              <a:rPr lang="en-US" dirty="0"/>
              <a:t> </a:t>
            </a:r>
            <a:r>
              <a:rPr lang="en-US" dirty="0" err="1"/>
              <a:t>ayrı</a:t>
            </a:r>
            <a:r>
              <a:rPr lang="en-US" dirty="0"/>
              <a:t> </a:t>
            </a:r>
            <a:r>
              <a:rPr lang="en-US" dirty="0" err="1"/>
              <a:t>garsondan</a:t>
            </a:r>
            <a:r>
              <a:rPr lang="en-US" dirty="0"/>
              <a:t> </a:t>
            </a:r>
            <a:r>
              <a:rPr lang="en-US" dirty="0" err="1"/>
              <a:t>çay</a:t>
            </a:r>
            <a:r>
              <a:rPr lang="en-US" dirty="0"/>
              <a:t> </a:t>
            </a:r>
            <a:r>
              <a:rPr lang="en-US" dirty="0" err="1"/>
              <a:t>istediğini</a:t>
            </a:r>
            <a:r>
              <a:rPr lang="en-US" dirty="0"/>
              <a:t> </a:t>
            </a:r>
            <a:r>
              <a:rPr lang="en-US" dirty="0" err="1"/>
              <a:t>düşünelim</a:t>
            </a:r>
            <a:r>
              <a:rPr lang="en-US" dirty="0"/>
              <a:t>: </a:t>
            </a:r>
            <a:r>
              <a:rPr lang="en-US" dirty="0" err="1"/>
              <a:t>Üçünün</a:t>
            </a:r>
            <a:r>
              <a:rPr lang="en-US" dirty="0"/>
              <a:t> de </a:t>
            </a:r>
            <a:r>
              <a:rPr lang="en-US" dirty="0" err="1"/>
              <a:t>garsona</a:t>
            </a:r>
            <a:r>
              <a:rPr lang="en-US" dirty="0"/>
              <a:t> </a:t>
            </a:r>
            <a:r>
              <a:rPr lang="en-US" dirty="0" err="1"/>
              <a:t>vereceği</a:t>
            </a:r>
            <a:r>
              <a:rPr lang="en-US" dirty="0"/>
              <a:t> </a:t>
            </a:r>
            <a:r>
              <a:rPr lang="en-US" dirty="0" err="1"/>
              <a:t>mesaj</a:t>
            </a:r>
            <a:r>
              <a:rPr lang="en-US" dirty="0"/>
              <a:t> </a:t>
            </a:r>
            <a:r>
              <a:rPr lang="en-US" dirty="0" err="1"/>
              <a:t>aynıdır</a:t>
            </a:r>
            <a:r>
              <a:rPr lang="en-US" dirty="0"/>
              <a:t>: “</a:t>
            </a:r>
            <a:r>
              <a:rPr lang="en-US" dirty="0" err="1"/>
              <a:t>Bir</a:t>
            </a:r>
            <a:r>
              <a:rPr lang="en-US" dirty="0"/>
              <a:t> </a:t>
            </a:r>
            <a:r>
              <a:rPr lang="en-US" dirty="0" err="1"/>
              <a:t>çay</a:t>
            </a:r>
            <a:r>
              <a:rPr lang="en-US" dirty="0"/>
              <a:t> </a:t>
            </a:r>
            <a:r>
              <a:rPr lang="en-US" dirty="0" err="1"/>
              <a:t>istiyorum</a:t>
            </a:r>
            <a:r>
              <a:rPr lang="en-US" dirty="0"/>
              <a:t>” </a:t>
            </a:r>
            <a:r>
              <a:rPr lang="en-US" dirty="0" err="1"/>
              <a:t>Fakat</a:t>
            </a:r>
            <a:r>
              <a:rPr lang="en-US" dirty="0"/>
              <a:t> </a:t>
            </a:r>
            <a:r>
              <a:rPr lang="en-US" dirty="0" err="1"/>
              <a:t>müşterilerin</a:t>
            </a:r>
            <a:r>
              <a:rPr lang="en-US" dirty="0"/>
              <a:t> her </a:t>
            </a:r>
            <a:r>
              <a:rPr lang="en-US" dirty="0" err="1"/>
              <a:t>biri</a:t>
            </a:r>
            <a:r>
              <a:rPr lang="en-US" dirty="0"/>
              <a:t> </a:t>
            </a:r>
            <a:r>
              <a:rPr lang="en-US" dirty="0" err="1"/>
              <a:t>bu</a:t>
            </a:r>
            <a:r>
              <a:rPr lang="en-US" dirty="0"/>
              <a:t> </a:t>
            </a:r>
            <a:r>
              <a:rPr lang="en-US" dirty="0" err="1"/>
              <a:t>mesajı</a:t>
            </a:r>
            <a:r>
              <a:rPr lang="en-US" dirty="0"/>
              <a:t> </a:t>
            </a:r>
            <a:r>
              <a:rPr lang="en-US" dirty="0" err="1"/>
              <a:t>kendi</a:t>
            </a:r>
            <a:r>
              <a:rPr lang="en-US" dirty="0"/>
              <a:t> </a:t>
            </a:r>
            <a:r>
              <a:rPr lang="en-US" dirty="0" err="1"/>
              <a:t>üslubunda</a:t>
            </a:r>
            <a:r>
              <a:rPr lang="en-US" dirty="0"/>
              <a:t> </a:t>
            </a:r>
            <a:r>
              <a:rPr lang="en-US" dirty="0" err="1"/>
              <a:t>verecektir</a:t>
            </a:r>
            <a:r>
              <a:rPr lang="en-US" dirty="0"/>
              <a:t>: </a:t>
            </a:r>
            <a:r>
              <a:rPr lang="en-US" dirty="0" err="1"/>
              <a:t>Birisi</a:t>
            </a:r>
            <a:r>
              <a:rPr lang="en-US" dirty="0"/>
              <a:t> “</a:t>
            </a:r>
            <a:r>
              <a:rPr lang="en-US" dirty="0" err="1"/>
              <a:t>Bir</a:t>
            </a:r>
            <a:r>
              <a:rPr lang="en-US" dirty="0"/>
              <a:t> </a:t>
            </a:r>
            <a:r>
              <a:rPr lang="en-US" dirty="0" err="1"/>
              <a:t>çay</a:t>
            </a:r>
            <a:r>
              <a:rPr lang="en-US" dirty="0"/>
              <a:t>!”, </a:t>
            </a:r>
            <a:r>
              <a:rPr lang="en-US" dirty="0" err="1"/>
              <a:t>diğeri</a:t>
            </a:r>
            <a:r>
              <a:rPr lang="en-US" dirty="0"/>
              <a:t> “</a:t>
            </a:r>
            <a:r>
              <a:rPr lang="en-US" dirty="0" err="1"/>
              <a:t>Bir</a:t>
            </a:r>
            <a:r>
              <a:rPr lang="en-US" dirty="0"/>
              <a:t> </a:t>
            </a:r>
            <a:r>
              <a:rPr lang="en-US" dirty="0" err="1"/>
              <a:t>tavşan</a:t>
            </a:r>
            <a:r>
              <a:rPr lang="en-US" dirty="0"/>
              <a:t> </a:t>
            </a:r>
            <a:r>
              <a:rPr lang="en-US" dirty="0" err="1"/>
              <a:t>kanı</a:t>
            </a:r>
            <a:r>
              <a:rPr lang="en-US" dirty="0"/>
              <a:t>!” </a:t>
            </a:r>
            <a:r>
              <a:rPr lang="en-US" dirty="0" err="1"/>
              <a:t>bir</a:t>
            </a:r>
            <a:r>
              <a:rPr lang="en-US" dirty="0"/>
              <a:t> </a:t>
            </a:r>
            <a:r>
              <a:rPr lang="en-US" dirty="0" err="1"/>
              <a:t>diğeri</a:t>
            </a:r>
            <a:r>
              <a:rPr lang="en-US" dirty="0"/>
              <a:t> “</a:t>
            </a:r>
            <a:r>
              <a:rPr lang="en-US" dirty="0" err="1"/>
              <a:t>Bana</a:t>
            </a:r>
            <a:r>
              <a:rPr lang="en-US" dirty="0"/>
              <a:t> </a:t>
            </a:r>
            <a:r>
              <a:rPr lang="en-US" dirty="0" err="1"/>
              <a:t>da</a:t>
            </a:r>
            <a:r>
              <a:rPr lang="en-US" dirty="0"/>
              <a:t> </a:t>
            </a:r>
            <a:r>
              <a:rPr lang="en-US" dirty="0" err="1"/>
              <a:t>bir</a:t>
            </a:r>
            <a:r>
              <a:rPr lang="en-US" dirty="0"/>
              <a:t> </a:t>
            </a:r>
            <a:r>
              <a:rPr lang="en-US" dirty="0" err="1"/>
              <a:t>demli</a:t>
            </a:r>
            <a:r>
              <a:rPr lang="en-US" dirty="0"/>
              <a:t>!” </a:t>
            </a:r>
            <a:r>
              <a:rPr lang="en-US" dirty="0" err="1"/>
              <a:t>diyebilir</a:t>
            </a:r>
            <a:r>
              <a:rPr lang="en-US" dirty="0"/>
              <a:t>. </a:t>
            </a:r>
            <a:r>
              <a:rPr lang="en-US" dirty="0" err="1"/>
              <a:t>Aynı</a:t>
            </a:r>
            <a:r>
              <a:rPr lang="en-US" dirty="0"/>
              <a:t> </a:t>
            </a:r>
            <a:r>
              <a:rPr lang="en-US" dirty="0" err="1"/>
              <a:t>mesaj</a:t>
            </a:r>
            <a:r>
              <a:rPr lang="en-US" dirty="0"/>
              <a:t> </a:t>
            </a:r>
            <a:r>
              <a:rPr lang="en-US" dirty="0" err="1"/>
              <a:t>bu</a:t>
            </a:r>
            <a:r>
              <a:rPr lang="en-US" dirty="0"/>
              <a:t> </a:t>
            </a:r>
            <a:r>
              <a:rPr lang="en-US" dirty="0" err="1"/>
              <a:t>cümlelerde</a:t>
            </a:r>
            <a:r>
              <a:rPr lang="en-US" dirty="0"/>
              <a:t> </a:t>
            </a:r>
            <a:r>
              <a:rPr lang="en-US" dirty="0" err="1"/>
              <a:t>üç</a:t>
            </a:r>
            <a:r>
              <a:rPr lang="en-US" dirty="0"/>
              <a:t> </a:t>
            </a:r>
            <a:r>
              <a:rPr lang="en-US" dirty="0" err="1"/>
              <a:t>ayrı</a:t>
            </a:r>
            <a:r>
              <a:rPr lang="en-US" dirty="0"/>
              <a:t> </a:t>
            </a:r>
            <a:r>
              <a:rPr lang="en-US" dirty="0" err="1"/>
              <a:t>biçime</a:t>
            </a:r>
            <a:r>
              <a:rPr lang="en-US" dirty="0"/>
              <a:t> </a:t>
            </a:r>
            <a:r>
              <a:rPr lang="en-US" dirty="0" err="1"/>
              <a:t>yani</a:t>
            </a:r>
            <a:r>
              <a:rPr lang="en-US" dirty="0"/>
              <a:t> </a:t>
            </a:r>
            <a:r>
              <a:rPr lang="en-US" dirty="0" err="1"/>
              <a:t>üç</a:t>
            </a:r>
            <a:r>
              <a:rPr lang="en-US" dirty="0"/>
              <a:t> </a:t>
            </a:r>
            <a:r>
              <a:rPr lang="en-US" dirty="0" err="1"/>
              <a:t>ayrı</a:t>
            </a:r>
            <a:r>
              <a:rPr lang="en-US" dirty="0"/>
              <a:t> </a:t>
            </a:r>
            <a:r>
              <a:rPr lang="en-US" dirty="0" err="1"/>
              <a:t>üslûba</a:t>
            </a:r>
            <a:r>
              <a:rPr lang="en-US" dirty="0"/>
              <a:t> </a:t>
            </a:r>
            <a:r>
              <a:rPr lang="en-US" dirty="0" err="1"/>
              <a:t>kavuşmuştur</a:t>
            </a:r>
            <a:r>
              <a:rPr lang="en-US" dirty="0"/>
              <a:t>. Bu </a:t>
            </a:r>
            <a:r>
              <a:rPr lang="en-US" dirty="0" err="1"/>
              <a:t>cümleler</a:t>
            </a:r>
            <a:r>
              <a:rPr lang="en-US" dirty="0"/>
              <a:t>, </a:t>
            </a:r>
            <a:r>
              <a:rPr lang="en-US" dirty="0" err="1"/>
              <a:t>farklı</a:t>
            </a:r>
            <a:r>
              <a:rPr lang="en-US" dirty="0"/>
              <a:t> </a:t>
            </a:r>
            <a:r>
              <a:rPr lang="en-US" dirty="0" err="1"/>
              <a:t>çağrışımlara</a:t>
            </a:r>
            <a:r>
              <a:rPr lang="en-US" dirty="0"/>
              <a:t> </a:t>
            </a:r>
            <a:r>
              <a:rPr lang="en-US" dirty="0" err="1"/>
              <a:t>sahiptir</a:t>
            </a:r>
            <a:r>
              <a:rPr lang="en-US" dirty="0"/>
              <a:t> </a:t>
            </a:r>
            <a:r>
              <a:rPr lang="en-US" dirty="0" err="1"/>
              <a:t>ve</a:t>
            </a:r>
            <a:r>
              <a:rPr lang="en-US" dirty="0"/>
              <a:t> </a:t>
            </a:r>
            <a:r>
              <a:rPr lang="en-US" dirty="0" err="1"/>
              <a:t>mesaj</a:t>
            </a:r>
            <a:r>
              <a:rPr lang="en-US" dirty="0"/>
              <a:t>, </a:t>
            </a:r>
            <a:r>
              <a:rPr lang="en-US" dirty="0" err="1"/>
              <a:t>bu</a:t>
            </a:r>
            <a:r>
              <a:rPr lang="en-US" dirty="0"/>
              <a:t> </a:t>
            </a:r>
            <a:r>
              <a:rPr lang="en-US" dirty="0" err="1"/>
              <a:t>farklı</a:t>
            </a:r>
            <a:r>
              <a:rPr lang="en-US" dirty="0"/>
              <a:t> </a:t>
            </a:r>
            <a:r>
              <a:rPr lang="en-US" dirty="0" err="1"/>
              <a:t>çağrışımlarla</a:t>
            </a:r>
            <a:r>
              <a:rPr lang="en-US" dirty="0"/>
              <a:t> </a:t>
            </a:r>
            <a:r>
              <a:rPr lang="en-US" dirty="0" err="1"/>
              <a:t>anlam</a:t>
            </a:r>
            <a:r>
              <a:rPr lang="en-US" dirty="0"/>
              <a:t> </a:t>
            </a:r>
            <a:r>
              <a:rPr lang="en-US" dirty="0" err="1"/>
              <a:t>yönünden</a:t>
            </a:r>
            <a:r>
              <a:rPr lang="en-US" dirty="0"/>
              <a:t> </a:t>
            </a:r>
            <a:r>
              <a:rPr lang="en-US" dirty="0" err="1"/>
              <a:t>zenginleşir</a:t>
            </a:r>
            <a:r>
              <a:rPr lang="en-US" dirty="0"/>
              <a:t>. </a:t>
            </a:r>
            <a:r>
              <a:rPr lang="en-US" dirty="0" err="1"/>
              <a:t>İçerik</a:t>
            </a:r>
            <a:r>
              <a:rPr lang="en-US" dirty="0"/>
              <a:t> </a:t>
            </a:r>
            <a:r>
              <a:rPr lang="en-US" dirty="0" err="1"/>
              <a:t>ve</a:t>
            </a:r>
            <a:r>
              <a:rPr lang="en-US" dirty="0"/>
              <a:t> </a:t>
            </a:r>
            <a:r>
              <a:rPr lang="en-US" dirty="0" err="1"/>
              <a:t>biçim</a:t>
            </a:r>
            <a:r>
              <a:rPr lang="en-US" dirty="0"/>
              <a:t> </a:t>
            </a:r>
            <a:r>
              <a:rPr lang="en-US" dirty="0" err="1"/>
              <a:t>bir</a:t>
            </a:r>
            <a:r>
              <a:rPr lang="en-US" dirty="0"/>
              <a:t> </a:t>
            </a:r>
            <a:r>
              <a:rPr lang="en-US" dirty="0" err="1"/>
              <a:t>kağıdın</a:t>
            </a:r>
            <a:r>
              <a:rPr lang="en-US" dirty="0"/>
              <a:t> </a:t>
            </a:r>
            <a:r>
              <a:rPr lang="en-US" dirty="0" err="1"/>
              <a:t>iki</a:t>
            </a:r>
            <a:r>
              <a:rPr lang="en-US" dirty="0"/>
              <a:t> </a:t>
            </a:r>
            <a:r>
              <a:rPr lang="en-US" dirty="0" err="1"/>
              <a:t>yüzü</a:t>
            </a:r>
            <a:r>
              <a:rPr lang="en-US" dirty="0"/>
              <a:t> </a:t>
            </a:r>
            <a:r>
              <a:rPr lang="en-US" dirty="0" err="1"/>
              <a:t>gibi</a:t>
            </a:r>
            <a:r>
              <a:rPr lang="en-US" dirty="0"/>
              <a:t> </a:t>
            </a:r>
            <a:r>
              <a:rPr lang="en-US" dirty="0" err="1"/>
              <a:t>birbirinden</a:t>
            </a:r>
            <a:r>
              <a:rPr lang="en-US" dirty="0"/>
              <a:t> </a:t>
            </a:r>
            <a:r>
              <a:rPr lang="en-US" dirty="0" err="1"/>
              <a:t>ayrılamaz</a:t>
            </a:r>
            <a:r>
              <a:rPr lang="en-US" dirty="0"/>
              <a:t> </a:t>
            </a:r>
            <a:r>
              <a:rPr lang="en-US" dirty="0" err="1"/>
              <a:t>ve</a:t>
            </a:r>
            <a:r>
              <a:rPr lang="en-US" dirty="0"/>
              <a:t> her </a:t>
            </a:r>
            <a:r>
              <a:rPr lang="en-US" dirty="0" err="1"/>
              <a:t>ikisinin</a:t>
            </a:r>
            <a:r>
              <a:rPr lang="en-US" dirty="0"/>
              <a:t> de </a:t>
            </a:r>
            <a:r>
              <a:rPr lang="en-US" dirty="0" err="1"/>
              <a:t>metnin</a:t>
            </a:r>
            <a:r>
              <a:rPr lang="en-US" dirty="0"/>
              <a:t> </a:t>
            </a:r>
            <a:r>
              <a:rPr lang="en-US" dirty="0" err="1"/>
              <a:t>toplam</a:t>
            </a:r>
            <a:r>
              <a:rPr lang="en-US" dirty="0"/>
              <a:t> </a:t>
            </a:r>
            <a:r>
              <a:rPr lang="en-US" dirty="0" err="1"/>
              <a:t>anlamında</a:t>
            </a:r>
            <a:r>
              <a:rPr lang="en-US" dirty="0"/>
              <a:t> </a:t>
            </a:r>
            <a:r>
              <a:rPr lang="en-US" dirty="0" err="1"/>
              <a:t>katkıları</a:t>
            </a:r>
            <a:r>
              <a:rPr lang="en-US" dirty="0"/>
              <a:t> </a:t>
            </a:r>
            <a:r>
              <a:rPr lang="en-US" dirty="0" err="1"/>
              <a:t>vardır</a:t>
            </a:r>
            <a:r>
              <a:rPr lang="en-US"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Biçim analizi, ilgili bilim dallarına göre de </a:t>
            </a:r>
            <a:r>
              <a:rPr lang="en-US" dirty="0" err="1"/>
              <a:t>sınıflandırılabilir</a:t>
            </a:r>
            <a:r>
              <a:rPr lang="en-US" dirty="0"/>
              <a:t>:</a:t>
            </a:r>
          </a:p>
        </p:txBody>
      </p:sp>
      <p:sp>
        <p:nvSpPr>
          <p:cNvPr id="3" name="Content Placeholder 2"/>
          <p:cNvSpPr>
            <a:spLocks noGrp="1"/>
          </p:cNvSpPr>
          <p:nvPr>
            <p:ph idx="1"/>
          </p:nvPr>
        </p:nvSpPr>
        <p:spPr/>
        <p:txBody>
          <a:bodyPr/>
          <a:lstStyle/>
          <a:p>
            <a:r>
              <a:rPr lang="en-US" dirty="0"/>
              <a:t>1- </a:t>
            </a:r>
            <a:r>
              <a:rPr lang="en-US" dirty="0" err="1"/>
              <a:t>Sözlük</a:t>
            </a:r>
            <a:r>
              <a:rPr lang="en-US" dirty="0"/>
              <a:t> </a:t>
            </a:r>
            <a:r>
              <a:rPr lang="en-US" dirty="0" err="1"/>
              <a:t>bilimsel</a:t>
            </a:r>
            <a:r>
              <a:rPr lang="en-US" dirty="0"/>
              <a:t> </a:t>
            </a:r>
            <a:r>
              <a:rPr lang="en-US" dirty="0" err="1"/>
              <a:t>inceleme</a:t>
            </a:r>
            <a:r>
              <a:rPr lang="en-US" dirty="0"/>
              <a:t>: </a:t>
            </a:r>
            <a:r>
              <a:rPr lang="en-US" dirty="0" err="1"/>
              <a:t>Kelime</a:t>
            </a:r>
            <a:r>
              <a:rPr lang="en-US" dirty="0"/>
              <a:t> </a:t>
            </a:r>
            <a:r>
              <a:rPr lang="en-US" dirty="0" err="1"/>
              <a:t>alanları</a:t>
            </a:r>
            <a:r>
              <a:rPr lang="en-US" dirty="0"/>
              <a:t>, </a:t>
            </a:r>
            <a:r>
              <a:rPr lang="en-US" dirty="0" err="1"/>
              <a:t>dil</a:t>
            </a:r>
            <a:endParaRPr lang="en-US" dirty="0"/>
          </a:p>
          <a:p>
            <a:r>
              <a:rPr lang="en-US" dirty="0" err="1"/>
              <a:t>seviyesi</a:t>
            </a:r>
            <a:r>
              <a:rPr lang="en-US" dirty="0"/>
              <a:t>, </a:t>
            </a:r>
            <a:r>
              <a:rPr lang="en-US" dirty="0" err="1"/>
              <a:t>yan</a:t>
            </a:r>
            <a:r>
              <a:rPr lang="en-US" dirty="0"/>
              <a:t> </a:t>
            </a:r>
            <a:r>
              <a:rPr lang="en-US" dirty="0" err="1"/>
              <a:t>anlamlar</a:t>
            </a:r>
            <a:r>
              <a:rPr lang="en-US" dirty="0"/>
              <a:t>, </a:t>
            </a:r>
            <a:r>
              <a:rPr lang="en-US" dirty="0" err="1"/>
              <a:t>modalizatörler</a:t>
            </a:r>
            <a:r>
              <a:rPr lang="en-US" dirty="0"/>
              <a:t> vb.</a:t>
            </a:r>
          </a:p>
          <a:p>
            <a:r>
              <a:rPr lang="en-US" dirty="0"/>
              <a:t>2- </a:t>
            </a:r>
            <a:r>
              <a:rPr lang="en-US" dirty="0" err="1"/>
              <a:t>Retorik</a:t>
            </a:r>
            <a:r>
              <a:rPr lang="en-US" dirty="0"/>
              <a:t> </a:t>
            </a:r>
            <a:r>
              <a:rPr lang="en-US" dirty="0" err="1"/>
              <a:t>inceleme</a:t>
            </a:r>
            <a:r>
              <a:rPr lang="en-US" dirty="0"/>
              <a:t>: </a:t>
            </a:r>
            <a:r>
              <a:rPr lang="en-US" dirty="0" err="1"/>
              <a:t>Söz</a:t>
            </a:r>
            <a:r>
              <a:rPr lang="en-US" dirty="0"/>
              <a:t> </a:t>
            </a:r>
            <a:r>
              <a:rPr lang="en-US" dirty="0" err="1"/>
              <a:t>sanatları</a:t>
            </a:r>
            <a:r>
              <a:rPr lang="en-US" dirty="0"/>
              <a:t>...</a:t>
            </a:r>
          </a:p>
          <a:p>
            <a:r>
              <a:rPr lang="en-US" dirty="0"/>
              <a:t>3- </a:t>
            </a:r>
            <a:r>
              <a:rPr lang="en-US" dirty="0" err="1"/>
              <a:t>Dilbilgisi</a:t>
            </a:r>
            <a:r>
              <a:rPr lang="en-US" dirty="0"/>
              <a:t> </a:t>
            </a:r>
            <a:r>
              <a:rPr lang="en-US" dirty="0" err="1"/>
              <a:t>incelemesi</a:t>
            </a:r>
            <a:r>
              <a:rPr lang="en-US" dirty="0"/>
              <a:t>: </a:t>
            </a:r>
            <a:r>
              <a:rPr lang="en-US" dirty="0" err="1"/>
              <a:t>Cümle</a:t>
            </a:r>
            <a:r>
              <a:rPr lang="en-US" dirty="0"/>
              <a:t> </a:t>
            </a:r>
            <a:r>
              <a:rPr lang="en-US" dirty="0" err="1"/>
              <a:t>tipleri</a:t>
            </a:r>
            <a:r>
              <a:rPr lang="en-US" dirty="0"/>
              <a:t>, </a:t>
            </a:r>
            <a:r>
              <a:rPr lang="en-US" dirty="0" err="1"/>
              <a:t>zaman</a:t>
            </a:r>
            <a:endParaRPr lang="en-US" dirty="0"/>
          </a:p>
          <a:p>
            <a:r>
              <a:rPr lang="en-US" dirty="0" err="1"/>
              <a:t>değerleri</a:t>
            </a:r>
            <a:r>
              <a:rPr lang="en-US" dirty="0"/>
              <a:t>, </a:t>
            </a:r>
            <a:r>
              <a:rPr lang="en-US" dirty="0" err="1"/>
              <a:t>noktalama</a:t>
            </a:r>
            <a:r>
              <a:rPr lang="en-US" dirty="0"/>
              <a:t>...</a:t>
            </a:r>
          </a:p>
          <a:p>
            <a:r>
              <a:rPr lang="en-US" dirty="0"/>
              <a:t>4- </a:t>
            </a:r>
            <a:r>
              <a:rPr lang="en-US" dirty="0" err="1"/>
              <a:t>Poetik</a:t>
            </a:r>
            <a:r>
              <a:rPr lang="en-US" dirty="0"/>
              <a:t> </a:t>
            </a:r>
            <a:r>
              <a:rPr lang="en-US" dirty="0" err="1"/>
              <a:t>inceleme</a:t>
            </a:r>
            <a:r>
              <a:rPr lang="en-US" dirty="0"/>
              <a:t>: </a:t>
            </a:r>
            <a:r>
              <a:rPr lang="en-US" dirty="0" err="1"/>
              <a:t>Ahenk</a:t>
            </a:r>
            <a:r>
              <a:rPr lang="en-US" dirty="0"/>
              <a:t>, </a:t>
            </a:r>
            <a:r>
              <a:rPr lang="en-US" dirty="0" err="1"/>
              <a:t>ritim</a:t>
            </a:r>
            <a:r>
              <a:rPr lang="en-US" dirty="0"/>
              <a:t>, </a:t>
            </a:r>
            <a:r>
              <a:rPr lang="en-US" dirty="0" err="1"/>
              <a:t>mısralaştırma</a:t>
            </a:r>
            <a:endParaRPr lang="en-US" dirty="0"/>
          </a:p>
          <a:p>
            <a:r>
              <a:rPr lang="en-US" dirty="0" err="1"/>
              <a:t>teknikleri</a:t>
            </a:r>
            <a:r>
              <a:rPr lang="en-US"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sz="4000" b="1" dirty="0"/>
              <a:t>METİN ANALİZİ İÇİN BİR SORGULAMA</a:t>
            </a:r>
            <a:endParaRPr lang="en-US" sz="4000" dirty="0"/>
          </a:p>
        </p:txBody>
      </p:sp>
      <p:sp>
        <p:nvSpPr>
          <p:cNvPr id="3" name="Content Placeholder 2"/>
          <p:cNvSpPr>
            <a:spLocks noGrp="1"/>
          </p:cNvSpPr>
          <p:nvPr>
            <p:ph idx="1"/>
          </p:nvPr>
        </p:nvSpPr>
        <p:spPr/>
        <p:txBody>
          <a:bodyPr>
            <a:normAutofit fontScale="77500" lnSpcReduction="20000"/>
          </a:bodyPr>
          <a:lstStyle/>
          <a:p>
            <a:pPr algn="just"/>
            <a:r>
              <a:rPr lang="en-US" b="1" dirty="0"/>
              <a:t>PLANI:</a:t>
            </a:r>
          </a:p>
          <a:p>
            <a:pPr algn="just"/>
            <a:r>
              <a:rPr lang="en-US" dirty="0" err="1"/>
              <a:t>Aşağıda</a:t>
            </a:r>
            <a:r>
              <a:rPr lang="en-US" dirty="0"/>
              <a:t> </a:t>
            </a:r>
            <a:r>
              <a:rPr lang="en-US" dirty="0" err="1"/>
              <a:t>metin</a:t>
            </a:r>
            <a:r>
              <a:rPr lang="en-US" dirty="0"/>
              <a:t> </a:t>
            </a:r>
            <a:r>
              <a:rPr lang="en-US" dirty="0" err="1"/>
              <a:t>analizlerinde</a:t>
            </a:r>
            <a:r>
              <a:rPr lang="en-US" dirty="0"/>
              <a:t> </a:t>
            </a:r>
            <a:r>
              <a:rPr lang="en-US" dirty="0" err="1"/>
              <a:t>yararlı</a:t>
            </a:r>
            <a:r>
              <a:rPr lang="en-US" dirty="0"/>
              <a:t> </a:t>
            </a:r>
            <a:r>
              <a:rPr lang="en-US" dirty="0" err="1"/>
              <a:t>olabilecek</a:t>
            </a:r>
            <a:r>
              <a:rPr lang="en-US" dirty="0"/>
              <a:t> </a:t>
            </a:r>
            <a:r>
              <a:rPr lang="en-US" dirty="0" err="1"/>
              <a:t>bir</a:t>
            </a:r>
            <a:r>
              <a:rPr lang="en-US" dirty="0"/>
              <a:t> </a:t>
            </a:r>
            <a:r>
              <a:rPr lang="en-US" dirty="0" err="1"/>
              <a:t>bir</a:t>
            </a:r>
            <a:endParaRPr lang="en-US" dirty="0"/>
          </a:p>
          <a:p>
            <a:pPr algn="just"/>
            <a:r>
              <a:rPr lang="en-US" dirty="0" err="1"/>
              <a:t>sorgulama</a:t>
            </a:r>
            <a:r>
              <a:rPr lang="en-US" dirty="0"/>
              <a:t> </a:t>
            </a:r>
            <a:r>
              <a:rPr lang="en-US" dirty="0" err="1"/>
              <a:t>planı</a:t>
            </a:r>
            <a:r>
              <a:rPr lang="en-US" dirty="0"/>
              <a:t> </a:t>
            </a:r>
            <a:r>
              <a:rPr lang="en-US" dirty="0" err="1"/>
              <a:t>sunuyoruz</a:t>
            </a:r>
            <a:r>
              <a:rPr lang="en-US" dirty="0"/>
              <a:t>. Bu </a:t>
            </a:r>
            <a:r>
              <a:rPr lang="en-US" dirty="0" err="1"/>
              <a:t>tablonun</a:t>
            </a:r>
            <a:r>
              <a:rPr lang="en-US" dirty="0"/>
              <a:t> </a:t>
            </a:r>
            <a:r>
              <a:rPr lang="en-US" b="1" dirty="0"/>
              <a:t>tam </a:t>
            </a:r>
            <a:r>
              <a:rPr lang="en-US" b="1" dirty="0" err="1"/>
              <a:t>ve</a:t>
            </a:r>
            <a:r>
              <a:rPr lang="en-US" b="1" dirty="0"/>
              <a:t> </a:t>
            </a:r>
            <a:r>
              <a:rPr lang="en-US" b="1" dirty="0" err="1"/>
              <a:t>eksiksiz</a:t>
            </a:r>
            <a:r>
              <a:rPr lang="en-US" b="1" dirty="0"/>
              <a:t> </a:t>
            </a:r>
            <a:r>
              <a:rPr lang="en-US" b="1" dirty="0" err="1"/>
              <a:t>olduğu</a:t>
            </a:r>
            <a:endParaRPr lang="en-US" b="1" dirty="0"/>
          </a:p>
          <a:p>
            <a:pPr algn="just"/>
            <a:r>
              <a:rPr lang="en-US" b="1" dirty="0" err="1"/>
              <a:t>düşünülmemelidir</a:t>
            </a:r>
            <a:r>
              <a:rPr lang="en-US" b="1" dirty="0"/>
              <a:t>. </a:t>
            </a:r>
            <a:r>
              <a:rPr lang="en-US" b="1" dirty="0" err="1"/>
              <a:t>Metin</a:t>
            </a:r>
            <a:r>
              <a:rPr lang="en-US" b="1" dirty="0"/>
              <a:t> </a:t>
            </a:r>
            <a:r>
              <a:rPr lang="en-US" b="1" dirty="0" err="1"/>
              <a:t>tipleri</a:t>
            </a:r>
            <a:r>
              <a:rPr lang="en-US" b="1" dirty="0"/>
              <a:t> </a:t>
            </a:r>
            <a:r>
              <a:rPr lang="en-US" b="1" dirty="0" err="1"/>
              <a:t>ve</a:t>
            </a:r>
            <a:r>
              <a:rPr lang="en-US" b="1" dirty="0"/>
              <a:t> </a:t>
            </a:r>
            <a:r>
              <a:rPr lang="en-US" b="1" dirty="0" err="1"/>
              <a:t>türleri</a:t>
            </a:r>
            <a:r>
              <a:rPr lang="en-US" b="1" dirty="0"/>
              <a:t> </a:t>
            </a:r>
            <a:r>
              <a:rPr lang="en-US" b="1" dirty="0" err="1"/>
              <a:t>çok</a:t>
            </a:r>
            <a:r>
              <a:rPr lang="en-US" b="1" dirty="0"/>
              <a:t> </a:t>
            </a:r>
            <a:r>
              <a:rPr lang="en-US" b="1" dirty="0" err="1"/>
              <a:t>çeşitlidir</a:t>
            </a:r>
            <a:r>
              <a:rPr lang="en-US" b="1" dirty="0"/>
              <a:t> </a:t>
            </a:r>
            <a:r>
              <a:rPr lang="en-US" b="1" dirty="0" err="1"/>
              <a:t>ve</a:t>
            </a:r>
            <a:endParaRPr lang="en-US" b="1" dirty="0"/>
          </a:p>
          <a:p>
            <a:pPr algn="just"/>
            <a:r>
              <a:rPr lang="en-US" dirty="0" err="1"/>
              <a:t>bunların</a:t>
            </a:r>
            <a:r>
              <a:rPr lang="en-US" dirty="0"/>
              <a:t> her </a:t>
            </a:r>
            <a:r>
              <a:rPr lang="en-US" dirty="0" err="1"/>
              <a:t>biri</a:t>
            </a:r>
            <a:r>
              <a:rPr lang="en-US" dirty="0"/>
              <a:t> </a:t>
            </a:r>
            <a:r>
              <a:rPr lang="en-US" dirty="0" err="1"/>
              <a:t>kendisine</a:t>
            </a:r>
            <a:r>
              <a:rPr lang="en-US" dirty="0"/>
              <a:t> </a:t>
            </a:r>
            <a:r>
              <a:rPr lang="en-US" dirty="0" err="1"/>
              <a:t>özgü</a:t>
            </a:r>
            <a:r>
              <a:rPr lang="en-US" dirty="0"/>
              <a:t> </a:t>
            </a:r>
            <a:r>
              <a:rPr lang="en-US" dirty="0" err="1"/>
              <a:t>geniş</a:t>
            </a:r>
            <a:r>
              <a:rPr lang="en-US" dirty="0"/>
              <a:t>, </a:t>
            </a:r>
            <a:r>
              <a:rPr lang="en-US" dirty="0" err="1"/>
              <a:t>ayrıntılı</a:t>
            </a:r>
            <a:r>
              <a:rPr lang="en-US" dirty="0"/>
              <a:t> </a:t>
            </a:r>
            <a:r>
              <a:rPr lang="en-US" dirty="0" err="1"/>
              <a:t>bir</a:t>
            </a:r>
            <a:r>
              <a:rPr lang="en-US" dirty="0"/>
              <a:t> </a:t>
            </a:r>
            <a:r>
              <a:rPr lang="en-US" dirty="0" err="1"/>
              <a:t>sorgulama</a:t>
            </a:r>
            <a:r>
              <a:rPr lang="en-US" dirty="0"/>
              <a:t> </a:t>
            </a:r>
            <a:r>
              <a:rPr lang="en-US" dirty="0" err="1"/>
              <a:t>planı</a:t>
            </a:r>
            <a:endParaRPr lang="en-US" dirty="0"/>
          </a:p>
          <a:p>
            <a:pPr algn="just"/>
            <a:r>
              <a:rPr lang="en-US" dirty="0" err="1"/>
              <a:t>gerektirir</a:t>
            </a:r>
            <a:r>
              <a:rPr lang="en-US" dirty="0"/>
              <a:t>. </a:t>
            </a:r>
            <a:r>
              <a:rPr lang="en-US" dirty="0" err="1"/>
              <a:t>Verdiğimiz</a:t>
            </a:r>
            <a:r>
              <a:rPr lang="en-US" dirty="0"/>
              <a:t> </a:t>
            </a:r>
            <a:r>
              <a:rPr lang="en-US" dirty="0" err="1"/>
              <a:t>sorgulama</a:t>
            </a:r>
            <a:r>
              <a:rPr lang="en-US" dirty="0"/>
              <a:t> </a:t>
            </a:r>
            <a:r>
              <a:rPr lang="en-US" dirty="0" err="1"/>
              <a:t>planı</a:t>
            </a:r>
            <a:r>
              <a:rPr lang="en-US" dirty="0"/>
              <a:t> </a:t>
            </a:r>
            <a:r>
              <a:rPr lang="en-US" b="1" dirty="0" err="1"/>
              <a:t>sadece</a:t>
            </a:r>
            <a:r>
              <a:rPr lang="en-US" b="1" dirty="0"/>
              <a:t> </a:t>
            </a:r>
            <a:r>
              <a:rPr lang="en-US" b="1" dirty="0" err="1"/>
              <a:t>basit</a:t>
            </a:r>
            <a:r>
              <a:rPr lang="en-US" b="1" dirty="0"/>
              <a:t> </a:t>
            </a:r>
            <a:r>
              <a:rPr lang="en-US" b="1" dirty="0" err="1"/>
              <a:t>bir</a:t>
            </a:r>
            <a:r>
              <a:rPr lang="en-US" b="1" dirty="0"/>
              <a:t> </a:t>
            </a:r>
            <a:r>
              <a:rPr lang="en-US" b="1" dirty="0" err="1"/>
              <a:t>örnek</a:t>
            </a:r>
            <a:endParaRPr lang="en-US" b="1" dirty="0"/>
          </a:p>
          <a:p>
            <a:pPr algn="just"/>
            <a:r>
              <a:rPr lang="en-US" dirty="0" err="1"/>
              <a:t>niteliğindedir</a:t>
            </a:r>
            <a:r>
              <a:rPr lang="en-US" dirty="0"/>
              <a:t>, </a:t>
            </a:r>
            <a:r>
              <a:rPr lang="en-US" dirty="0" err="1"/>
              <a:t>analizin</a:t>
            </a:r>
            <a:r>
              <a:rPr lang="en-US" dirty="0"/>
              <a:t> </a:t>
            </a:r>
            <a:r>
              <a:rPr lang="en-US" dirty="0" err="1"/>
              <a:t>bütün</a:t>
            </a:r>
            <a:r>
              <a:rPr lang="en-US" dirty="0"/>
              <a:t> </a:t>
            </a:r>
            <a:r>
              <a:rPr lang="en-US" dirty="0" err="1"/>
              <a:t>aşamalarını</a:t>
            </a:r>
            <a:r>
              <a:rPr lang="en-US" dirty="0"/>
              <a:t> </a:t>
            </a:r>
            <a:r>
              <a:rPr lang="en-US" dirty="0" err="1"/>
              <a:t>içermemektedir</a:t>
            </a:r>
            <a:r>
              <a:rPr lang="en-US" dirty="0"/>
              <a:t>.</a:t>
            </a:r>
          </a:p>
          <a:p>
            <a:pPr algn="just"/>
            <a:r>
              <a:rPr lang="en-US" dirty="0" err="1"/>
              <a:t>İkinci</a:t>
            </a:r>
            <a:r>
              <a:rPr lang="en-US" dirty="0"/>
              <a:t> </a:t>
            </a:r>
            <a:r>
              <a:rPr lang="en-US" dirty="0" err="1"/>
              <a:t>olarak</a:t>
            </a:r>
            <a:r>
              <a:rPr lang="en-US" dirty="0"/>
              <a:t> </a:t>
            </a:r>
            <a:r>
              <a:rPr lang="en-US" dirty="0" err="1"/>
              <a:t>önemle</a:t>
            </a:r>
            <a:r>
              <a:rPr lang="en-US" dirty="0"/>
              <a:t> </a:t>
            </a:r>
            <a:r>
              <a:rPr lang="en-US" dirty="0" err="1"/>
              <a:t>belirtmeliyiz</a:t>
            </a:r>
            <a:r>
              <a:rPr lang="en-US" dirty="0"/>
              <a:t> </a:t>
            </a:r>
            <a:r>
              <a:rPr lang="en-US" dirty="0" err="1"/>
              <a:t>ki</a:t>
            </a:r>
            <a:r>
              <a:rPr lang="en-US" dirty="0"/>
              <a:t> her </a:t>
            </a:r>
            <a:r>
              <a:rPr lang="en-US" dirty="0" err="1"/>
              <a:t>metne</a:t>
            </a:r>
            <a:r>
              <a:rPr lang="en-US" dirty="0"/>
              <a:t> </a:t>
            </a:r>
            <a:r>
              <a:rPr lang="en-US" dirty="0" err="1"/>
              <a:t>bu</a:t>
            </a:r>
            <a:r>
              <a:rPr lang="en-US" dirty="0"/>
              <a:t> </a:t>
            </a:r>
            <a:r>
              <a:rPr lang="en-US" dirty="0" err="1"/>
              <a:t>soruların</a:t>
            </a:r>
            <a:endParaRPr lang="en-US" dirty="0"/>
          </a:p>
          <a:p>
            <a:pPr algn="just"/>
            <a:r>
              <a:rPr lang="en-US" dirty="0" err="1"/>
              <a:t>tamamını</a:t>
            </a:r>
            <a:r>
              <a:rPr lang="en-US" dirty="0"/>
              <a:t> </a:t>
            </a:r>
            <a:r>
              <a:rPr lang="en-US" dirty="0" err="1"/>
              <a:t>yöneltmek</a:t>
            </a:r>
            <a:r>
              <a:rPr lang="en-US" dirty="0"/>
              <a:t> de </a:t>
            </a:r>
            <a:r>
              <a:rPr lang="en-US" dirty="0" err="1"/>
              <a:t>gerekmeyebilir</a:t>
            </a:r>
            <a:r>
              <a:rPr lang="en-US" dirty="0"/>
              <a:t>, </a:t>
            </a:r>
            <a:r>
              <a:rPr lang="en-US" dirty="0" err="1"/>
              <a:t>metnin</a:t>
            </a:r>
            <a:r>
              <a:rPr lang="en-US" dirty="0"/>
              <a:t> </a:t>
            </a:r>
            <a:r>
              <a:rPr lang="en-US" dirty="0" err="1"/>
              <a:t>niteliğine</a:t>
            </a:r>
            <a:r>
              <a:rPr lang="en-US" dirty="0"/>
              <a:t> </a:t>
            </a:r>
            <a:r>
              <a:rPr lang="en-US" dirty="0" err="1"/>
              <a:t>göre</a:t>
            </a:r>
            <a:endParaRPr lang="en-US" dirty="0"/>
          </a:p>
          <a:p>
            <a:pPr algn="just"/>
            <a:r>
              <a:rPr lang="en-US" dirty="0" err="1"/>
              <a:t>yeni</a:t>
            </a:r>
            <a:r>
              <a:rPr lang="en-US" dirty="0"/>
              <a:t> </a:t>
            </a:r>
            <a:r>
              <a:rPr lang="en-US" dirty="0" err="1"/>
              <a:t>sorular</a:t>
            </a:r>
            <a:r>
              <a:rPr lang="en-US" dirty="0"/>
              <a:t> </a:t>
            </a:r>
            <a:r>
              <a:rPr lang="en-US" dirty="0" err="1"/>
              <a:t>sormak</a:t>
            </a:r>
            <a:r>
              <a:rPr lang="en-US" dirty="0"/>
              <a:t> </a:t>
            </a:r>
            <a:r>
              <a:rPr lang="en-US" dirty="0" err="1"/>
              <a:t>gerekebilir</a:t>
            </a:r>
            <a:r>
              <a:rPr lang="en-US" dirty="0"/>
              <a:t>. Buna </a:t>
            </a:r>
            <a:r>
              <a:rPr lang="en-US" dirty="0" err="1"/>
              <a:t>araştırmacı</a:t>
            </a:r>
            <a:r>
              <a:rPr lang="en-US" dirty="0"/>
              <a:t> </a:t>
            </a:r>
            <a:r>
              <a:rPr lang="en-US" dirty="0" err="1"/>
              <a:t>karar</a:t>
            </a:r>
            <a:r>
              <a:rPr lang="en-US" dirty="0"/>
              <a:t> </a:t>
            </a:r>
            <a:r>
              <a:rPr lang="en-US" dirty="0" err="1"/>
              <a:t>verecektir</a:t>
            </a:r>
            <a:r>
              <a:rPr lang="en-US" dirty="0"/>
              <a:t>.</a:t>
            </a:r>
          </a:p>
          <a:p>
            <a:pPr algn="just"/>
            <a:r>
              <a:rPr lang="en-US" dirty="0" err="1"/>
              <a:t>Metin</a:t>
            </a:r>
            <a:r>
              <a:rPr lang="en-US" dirty="0"/>
              <a:t> </a:t>
            </a:r>
            <a:r>
              <a:rPr lang="en-US" dirty="0" err="1"/>
              <a:t>incelemelerinde</a:t>
            </a:r>
            <a:r>
              <a:rPr lang="en-US" dirty="0"/>
              <a:t> </a:t>
            </a:r>
            <a:r>
              <a:rPr lang="en-US" dirty="0" err="1"/>
              <a:t>sorduğumuz</a:t>
            </a:r>
            <a:r>
              <a:rPr lang="en-US" dirty="0"/>
              <a:t> </a:t>
            </a:r>
            <a:r>
              <a:rPr lang="en-US" dirty="0" err="1"/>
              <a:t>bazı</a:t>
            </a:r>
            <a:r>
              <a:rPr lang="en-US" dirty="0"/>
              <a:t> </a:t>
            </a:r>
            <a:r>
              <a:rPr lang="en-US" dirty="0" err="1"/>
              <a:t>sorular</a:t>
            </a:r>
            <a:r>
              <a:rPr lang="en-US" dirty="0"/>
              <a:t>, </a:t>
            </a:r>
            <a:r>
              <a:rPr lang="en-US" dirty="0" err="1"/>
              <a:t>metnin</a:t>
            </a:r>
            <a:endParaRPr lang="en-US" dirty="0"/>
          </a:p>
          <a:p>
            <a:pPr algn="just"/>
            <a:r>
              <a:rPr lang="en-US" dirty="0" err="1"/>
              <a:t>analizine</a:t>
            </a:r>
            <a:r>
              <a:rPr lang="en-US" dirty="0"/>
              <a:t> </a:t>
            </a:r>
            <a:r>
              <a:rPr lang="en-US" dirty="0" err="1"/>
              <a:t>katkı</a:t>
            </a:r>
            <a:r>
              <a:rPr lang="en-US" dirty="0"/>
              <a:t> </a:t>
            </a:r>
            <a:r>
              <a:rPr lang="en-US" dirty="0" err="1"/>
              <a:t>sağlamayabilir</a:t>
            </a:r>
            <a:r>
              <a:rPr lang="en-US" dirty="0"/>
              <a:t>. Bu </a:t>
            </a:r>
            <a:r>
              <a:rPr lang="en-US" dirty="0" err="1"/>
              <a:t>durumda</a:t>
            </a:r>
            <a:r>
              <a:rPr lang="en-US" dirty="0"/>
              <a:t> </a:t>
            </a:r>
            <a:r>
              <a:rPr lang="en-US" dirty="0" err="1"/>
              <a:t>metnin</a:t>
            </a:r>
            <a:endParaRPr lang="en-US" dirty="0"/>
          </a:p>
          <a:p>
            <a:pPr algn="just"/>
            <a:r>
              <a:rPr lang="en-US" dirty="0" err="1"/>
              <a:t>değerlendirilmesi</a:t>
            </a:r>
            <a:r>
              <a:rPr lang="en-US" dirty="0"/>
              <a:t> </a:t>
            </a:r>
            <a:r>
              <a:rPr lang="en-US" dirty="0" err="1"/>
              <a:t>aşamasında</a:t>
            </a:r>
            <a:r>
              <a:rPr lang="en-US" dirty="0"/>
              <a:t> </a:t>
            </a:r>
            <a:r>
              <a:rPr lang="en-US" dirty="0" err="1"/>
              <a:t>onlardan</a:t>
            </a:r>
            <a:r>
              <a:rPr lang="en-US" dirty="0"/>
              <a:t> </a:t>
            </a:r>
            <a:r>
              <a:rPr lang="en-US" dirty="0" err="1"/>
              <a:t>uzun</a:t>
            </a:r>
            <a:r>
              <a:rPr lang="en-US" dirty="0"/>
              <a:t> </a:t>
            </a:r>
            <a:r>
              <a:rPr lang="en-US" dirty="0" err="1"/>
              <a:t>uzun</a:t>
            </a:r>
            <a:r>
              <a:rPr lang="en-US" dirty="0"/>
              <a:t> </a:t>
            </a:r>
            <a:r>
              <a:rPr lang="en-US" dirty="0" err="1"/>
              <a:t>söz</a:t>
            </a:r>
            <a:r>
              <a:rPr lang="en-US" dirty="0"/>
              <a:t> </a:t>
            </a:r>
            <a:r>
              <a:rPr lang="en-US" dirty="0" err="1"/>
              <a:t>etmeğe</a:t>
            </a:r>
            <a:endParaRPr lang="en-US" dirty="0"/>
          </a:p>
          <a:p>
            <a:pPr algn="just"/>
            <a:r>
              <a:rPr lang="en-US" dirty="0" err="1"/>
              <a:t>gerek</a:t>
            </a:r>
            <a:r>
              <a:rPr lang="en-US" dirty="0"/>
              <a:t> </a:t>
            </a:r>
            <a:r>
              <a:rPr lang="en-US" dirty="0" err="1"/>
              <a:t>yoktur</a:t>
            </a:r>
            <a:r>
              <a:rPr lang="en-US"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 METNİN TANIMLANMASI</a:t>
            </a:r>
            <a:br>
              <a:rPr lang="en-US" b="1"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t>1. </a:t>
            </a:r>
            <a:r>
              <a:rPr lang="en-US" b="1" dirty="0"/>
              <a:t>METNİN TANIMLANMASI (</a:t>
            </a:r>
            <a:r>
              <a:rPr lang="en-US" b="1" dirty="0" err="1"/>
              <a:t>paratexte</a:t>
            </a:r>
            <a:r>
              <a:rPr lang="en-US" b="1" dirty="0"/>
              <a:t>) : </a:t>
            </a:r>
            <a:r>
              <a:rPr lang="en-US" b="1" dirty="0" err="1"/>
              <a:t>Metnin</a:t>
            </a:r>
            <a:r>
              <a:rPr lang="en-US" b="1" dirty="0"/>
              <a:t> </a:t>
            </a:r>
            <a:r>
              <a:rPr lang="en-US" b="1" dirty="0" err="1"/>
              <a:t>adı</a:t>
            </a:r>
            <a:r>
              <a:rPr lang="en-US" b="1" dirty="0"/>
              <a:t>, </a:t>
            </a:r>
            <a:r>
              <a:rPr lang="en-US" b="1" dirty="0" err="1"/>
              <a:t>yazarı</a:t>
            </a:r>
            <a:r>
              <a:rPr lang="en-US" b="1" dirty="0"/>
              <a:t>, </a:t>
            </a:r>
            <a:r>
              <a:rPr lang="en-US" b="1" dirty="0" err="1"/>
              <a:t>yayın</a:t>
            </a:r>
            <a:r>
              <a:rPr lang="en-US" b="1" dirty="0"/>
              <a:t> </a:t>
            </a:r>
            <a:r>
              <a:rPr lang="en-US" b="1" dirty="0" err="1"/>
              <a:t>zamanı</a:t>
            </a:r>
            <a:r>
              <a:rPr lang="en-US" b="1" dirty="0"/>
              <a:t>,</a:t>
            </a:r>
          </a:p>
          <a:p>
            <a:r>
              <a:rPr lang="en-US" dirty="0" err="1"/>
              <a:t>yayın</a:t>
            </a:r>
            <a:r>
              <a:rPr lang="en-US" dirty="0"/>
              <a:t> </a:t>
            </a:r>
            <a:r>
              <a:rPr lang="en-US" dirty="0" err="1"/>
              <a:t>yeri</a:t>
            </a:r>
            <a:r>
              <a:rPr lang="en-US" dirty="0"/>
              <a:t> vb. </a:t>
            </a:r>
            <a:r>
              <a:rPr lang="en-US" dirty="0" err="1"/>
              <a:t>tespit</a:t>
            </a:r>
            <a:r>
              <a:rPr lang="en-US" dirty="0"/>
              <a:t> </a:t>
            </a:r>
            <a:r>
              <a:rPr lang="en-US" dirty="0" err="1"/>
              <a:t>edilmeli</a:t>
            </a:r>
            <a:r>
              <a:rPr lang="en-US" dirty="0"/>
              <a:t> </a:t>
            </a:r>
            <a:r>
              <a:rPr lang="en-US" dirty="0" err="1"/>
              <a:t>ve</a:t>
            </a:r>
            <a:r>
              <a:rPr lang="en-US" dirty="0"/>
              <a:t> </a:t>
            </a:r>
            <a:r>
              <a:rPr lang="en-US" dirty="0" err="1"/>
              <a:t>bu</a:t>
            </a:r>
            <a:r>
              <a:rPr lang="en-US" dirty="0"/>
              <a:t> </a:t>
            </a:r>
            <a:r>
              <a:rPr lang="en-US" dirty="0" err="1"/>
              <a:t>bilgilerin</a:t>
            </a:r>
            <a:r>
              <a:rPr lang="en-US" dirty="0"/>
              <a:t> </a:t>
            </a:r>
            <a:r>
              <a:rPr lang="en-US" dirty="0" err="1"/>
              <a:t>metnin</a:t>
            </a:r>
            <a:r>
              <a:rPr lang="en-US" dirty="0"/>
              <a:t> </a:t>
            </a:r>
            <a:r>
              <a:rPr lang="en-US" dirty="0" err="1"/>
              <a:t>çözümlenmesine</a:t>
            </a:r>
            <a:r>
              <a:rPr lang="en-US" dirty="0"/>
              <a:t> </a:t>
            </a:r>
            <a:r>
              <a:rPr lang="en-US" dirty="0" err="1"/>
              <a:t>katkıları</a:t>
            </a:r>
            <a:endParaRPr lang="en-US" dirty="0"/>
          </a:p>
          <a:p>
            <a:r>
              <a:rPr lang="en-US" dirty="0" err="1"/>
              <a:t>araştırılmalıdır</a:t>
            </a:r>
            <a:r>
              <a:rPr lang="en-US" dirty="0"/>
              <a:t>.</a:t>
            </a:r>
          </a:p>
          <a:p>
            <a:r>
              <a:rPr lang="en-US" dirty="0"/>
              <a:t>2. </a:t>
            </a:r>
            <a:r>
              <a:rPr lang="en-US" b="1" dirty="0"/>
              <a:t>METNİN TARİHİ ŞARTLARI: </a:t>
            </a:r>
            <a:r>
              <a:rPr lang="en-US" b="1" dirty="0" err="1"/>
              <a:t>Metnin</a:t>
            </a:r>
            <a:r>
              <a:rPr lang="en-US" b="1" dirty="0"/>
              <a:t> </a:t>
            </a:r>
            <a:r>
              <a:rPr lang="en-US" b="1" dirty="0" err="1"/>
              <a:t>yazıldığı</a:t>
            </a:r>
            <a:r>
              <a:rPr lang="en-US" b="1" dirty="0"/>
              <a:t> </a:t>
            </a:r>
            <a:r>
              <a:rPr lang="en-US" b="1" dirty="0" err="1"/>
              <a:t>devrin</a:t>
            </a:r>
            <a:r>
              <a:rPr lang="en-US" b="1" dirty="0"/>
              <a:t> </a:t>
            </a:r>
            <a:r>
              <a:rPr lang="en-US" b="1" dirty="0" err="1"/>
              <a:t>siyasî</a:t>
            </a:r>
            <a:r>
              <a:rPr lang="en-US" b="1" dirty="0"/>
              <a:t>, </a:t>
            </a:r>
            <a:r>
              <a:rPr lang="en-US" b="1" dirty="0" err="1"/>
              <a:t>sosyal</a:t>
            </a:r>
            <a:r>
              <a:rPr lang="en-US" b="1" dirty="0"/>
              <a:t> </a:t>
            </a:r>
            <a:r>
              <a:rPr lang="en-US" b="1" dirty="0" err="1"/>
              <a:t>ve</a:t>
            </a:r>
            <a:endParaRPr lang="en-US" b="1" dirty="0"/>
          </a:p>
          <a:p>
            <a:r>
              <a:rPr lang="en-US" dirty="0" err="1"/>
              <a:t>kültürel</a:t>
            </a:r>
            <a:r>
              <a:rPr lang="en-US" dirty="0"/>
              <a:t> </a:t>
            </a:r>
            <a:r>
              <a:rPr lang="en-US" dirty="0" err="1"/>
              <a:t>nitelikleri</a:t>
            </a:r>
            <a:r>
              <a:rPr lang="en-US" dirty="0"/>
              <a:t>, </a:t>
            </a:r>
            <a:r>
              <a:rPr lang="en-US" dirty="0" err="1"/>
              <a:t>edebî</a:t>
            </a:r>
            <a:r>
              <a:rPr lang="en-US" dirty="0"/>
              <a:t> </a:t>
            </a:r>
            <a:r>
              <a:rPr lang="en-US" dirty="0" err="1"/>
              <a:t>akımları</a:t>
            </a:r>
            <a:r>
              <a:rPr lang="en-US" dirty="0"/>
              <a:t>, </a:t>
            </a:r>
            <a:r>
              <a:rPr lang="en-US" dirty="0" err="1"/>
              <a:t>modaları</a:t>
            </a:r>
            <a:r>
              <a:rPr lang="en-US" dirty="0"/>
              <a:t>...vb. </a:t>
            </a:r>
            <a:r>
              <a:rPr lang="en-US" dirty="0" err="1"/>
              <a:t>göz</a:t>
            </a:r>
            <a:r>
              <a:rPr lang="en-US" dirty="0"/>
              <a:t> </a:t>
            </a:r>
            <a:r>
              <a:rPr lang="en-US" dirty="0" err="1"/>
              <a:t>önünde</a:t>
            </a:r>
            <a:r>
              <a:rPr lang="en-US" dirty="0"/>
              <a:t> </a:t>
            </a:r>
            <a:r>
              <a:rPr lang="en-US" dirty="0" err="1"/>
              <a:t>bulundurulmalı</a:t>
            </a:r>
            <a:r>
              <a:rPr lang="en-US" dirty="0"/>
              <a:t>,</a:t>
            </a:r>
          </a:p>
          <a:p>
            <a:r>
              <a:rPr lang="en-US" dirty="0" err="1"/>
              <a:t>bunlar</a:t>
            </a:r>
            <a:r>
              <a:rPr lang="en-US" dirty="0"/>
              <a:t> </a:t>
            </a:r>
            <a:r>
              <a:rPr lang="en-US" dirty="0" err="1"/>
              <a:t>bilinmiyorsa</a:t>
            </a:r>
            <a:r>
              <a:rPr lang="en-US" dirty="0"/>
              <a:t> </a:t>
            </a:r>
            <a:r>
              <a:rPr lang="en-US" dirty="0" err="1"/>
              <a:t>araştırılmalı</a:t>
            </a:r>
            <a:r>
              <a:rPr lang="en-US" dirty="0"/>
              <a:t> </a:t>
            </a:r>
            <a:r>
              <a:rPr lang="en-US" dirty="0" err="1"/>
              <a:t>ve</a:t>
            </a:r>
            <a:r>
              <a:rPr lang="en-US" dirty="0"/>
              <a:t> </a:t>
            </a:r>
            <a:r>
              <a:rPr lang="en-US" dirty="0" err="1"/>
              <a:t>bu</a:t>
            </a:r>
            <a:r>
              <a:rPr lang="en-US" dirty="0"/>
              <a:t> </a:t>
            </a:r>
            <a:r>
              <a:rPr lang="en-US" dirty="0" err="1"/>
              <a:t>unsurların</a:t>
            </a:r>
            <a:r>
              <a:rPr lang="en-US" dirty="0"/>
              <a:t> </a:t>
            </a:r>
            <a:r>
              <a:rPr lang="en-US" dirty="0" err="1"/>
              <a:t>metnin</a:t>
            </a:r>
            <a:r>
              <a:rPr lang="en-US" dirty="0"/>
              <a:t> </a:t>
            </a:r>
            <a:r>
              <a:rPr lang="en-US" dirty="0" err="1"/>
              <a:t>analizine</a:t>
            </a:r>
            <a:endParaRPr lang="en-US" dirty="0"/>
          </a:p>
          <a:p>
            <a:r>
              <a:rPr lang="en-US" dirty="0" err="1"/>
              <a:t>yapabileceği</a:t>
            </a:r>
            <a:r>
              <a:rPr lang="en-US" dirty="0"/>
              <a:t> </a:t>
            </a:r>
            <a:r>
              <a:rPr lang="en-US" dirty="0" err="1"/>
              <a:t>katkılar</a:t>
            </a:r>
            <a:r>
              <a:rPr lang="en-US" dirty="0"/>
              <a:t> </a:t>
            </a:r>
            <a:r>
              <a:rPr lang="en-US" dirty="0" err="1"/>
              <a:t>düşünülmelidir</a:t>
            </a:r>
            <a:r>
              <a:rPr lang="en-US" dirty="0"/>
              <a:t>.</a:t>
            </a:r>
          </a:p>
          <a:p>
            <a:r>
              <a:rPr lang="en-US" dirty="0"/>
              <a:t>3. </a:t>
            </a:r>
            <a:r>
              <a:rPr lang="en-US" b="1" dirty="0"/>
              <a:t>TEMEL OLARAK HANGİ METİN TİPİ KULLANILMIŞTIR? : </a:t>
            </a:r>
            <a:r>
              <a:rPr lang="en-US" b="1" dirty="0" err="1"/>
              <a:t>Tek</a:t>
            </a:r>
            <a:r>
              <a:rPr lang="en-US" b="1" dirty="0"/>
              <a:t> </a:t>
            </a:r>
            <a:r>
              <a:rPr lang="en-US" b="1" dirty="0" err="1"/>
              <a:t>bir</a:t>
            </a:r>
            <a:r>
              <a:rPr lang="en-US" b="1" dirty="0"/>
              <a:t> </a:t>
            </a:r>
            <a:r>
              <a:rPr lang="en-US" b="1" dirty="0" err="1"/>
              <a:t>metin</a:t>
            </a:r>
            <a:endParaRPr lang="en-US" b="1" dirty="0"/>
          </a:p>
          <a:p>
            <a:r>
              <a:rPr lang="en-US" dirty="0"/>
              <a:t>tipi mi </a:t>
            </a:r>
            <a:r>
              <a:rPr lang="en-US" dirty="0" err="1"/>
              <a:t>kullanılmıştır</a:t>
            </a:r>
            <a:r>
              <a:rPr lang="en-US" dirty="0"/>
              <a:t>? </a:t>
            </a:r>
            <a:r>
              <a:rPr lang="en-US" dirty="0" err="1"/>
              <a:t>Yoksa</a:t>
            </a:r>
            <a:r>
              <a:rPr lang="en-US" dirty="0"/>
              <a:t> </a:t>
            </a:r>
            <a:r>
              <a:rPr lang="en-US" dirty="0" err="1"/>
              <a:t>birçok</a:t>
            </a:r>
            <a:r>
              <a:rPr lang="en-US" dirty="0"/>
              <a:t> </a:t>
            </a:r>
            <a:r>
              <a:rPr lang="en-US" dirty="0" err="1"/>
              <a:t>metin</a:t>
            </a:r>
            <a:r>
              <a:rPr lang="en-US" dirty="0"/>
              <a:t> </a:t>
            </a:r>
            <a:r>
              <a:rPr lang="en-US" dirty="0" err="1"/>
              <a:t>tipinden</a:t>
            </a:r>
            <a:r>
              <a:rPr lang="en-US" dirty="0"/>
              <a:t> mi </a:t>
            </a:r>
            <a:r>
              <a:rPr lang="en-US" dirty="0" err="1"/>
              <a:t>yararlanılmıştır</a:t>
            </a:r>
            <a:r>
              <a:rPr lang="en-US" dirty="0"/>
              <a:t>? </a:t>
            </a:r>
            <a:r>
              <a:rPr lang="en-US" dirty="0" err="1"/>
              <a:t>Birçok</a:t>
            </a:r>
            <a:endParaRPr lang="en-US" dirty="0"/>
          </a:p>
          <a:p>
            <a:r>
              <a:rPr lang="nn-NO" dirty="0"/>
              <a:t>metin tipinden yararlanılmışsa metne hakim olanı hangisidir?</a:t>
            </a:r>
          </a:p>
          <a:p>
            <a:r>
              <a:rPr lang="en-US" dirty="0"/>
              <a:t>4. </a:t>
            </a:r>
            <a:r>
              <a:rPr lang="en-US" b="1" dirty="0"/>
              <a:t>METNİN TÜRÜ : </a:t>
            </a:r>
            <a:r>
              <a:rPr lang="en-US" b="1" dirty="0" err="1"/>
              <a:t>Şiir</a:t>
            </a:r>
            <a:r>
              <a:rPr lang="en-US" b="1" dirty="0"/>
              <a:t>, roman, </a:t>
            </a:r>
            <a:r>
              <a:rPr lang="en-US" b="1" dirty="0" err="1"/>
              <a:t>hikaye</a:t>
            </a:r>
            <a:r>
              <a:rPr lang="en-US" b="1" dirty="0"/>
              <a:t>, </a:t>
            </a:r>
            <a:r>
              <a:rPr lang="en-US" b="1" dirty="0" err="1"/>
              <a:t>tiyatro</a:t>
            </a:r>
            <a:r>
              <a:rPr lang="en-US" b="1" dirty="0"/>
              <a:t>... vb. </a:t>
            </a:r>
            <a:r>
              <a:rPr lang="en-US" b="1" dirty="0" err="1"/>
              <a:t>Türün</a:t>
            </a:r>
            <a:r>
              <a:rPr lang="en-US" b="1" dirty="0"/>
              <a:t> </a:t>
            </a:r>
            <a:r>
              <a:rPr lang="en-US" b="1" dirty="0" err="1"/>
              <a:t>tespiti</a:t>
            </a:r>
            <a:r>
              <a:rPr lang="en-US" b="1" dirty="0"/>
              <a:t> </a:t>
            </a:r>
            <a:r>
              <a:rPr lang="en-US" b="1" dirty="0" err="1"/>
              <a:t>bazen</a:t>
            </a:r>
            <a:r>
              <a:rPr lang="en-US" b="1" dirty="0"/>
              <a:t> </a:t>
            </a:r>
            <a:r>
              <a:rPr lang="en-US" b="1" dirty="0" err="1"/>
              <a:t>çok</a:t>
            </a:r>
            <a:endParaRPr lang="en-US" b="1" dirty="0"/>
          </a:p>
          <a:p>
            <a:r>
              <a:rPr lang="en-US" dirty="0" err="1"/>
              <a:t>kolay</a:t>
            </a:r>
            <a:r>
              <a:rPr lang="en-US" dirty="0"/>
              <a:t>, </a:t>
            </a:r>
            <a:r>
              <a:rPr lang="en-US" dirty="0" err="1"/>
              <a:t>bazen</a:t>
            </a:r>
            <a:r>
              <a:rPr lang="en-US" dirty="0"/>
              <a:t> </a:t>
            </a:r>
            <a:r>
              <a:rPr lang="en-US" dirty="0" err="1"/>
              <a:t>güç</a:t>
            </a:r>
            <a:r>
              <a:rPr lang="en-US" dirty="0"/>
              <a:t>, </a:t>
            </a:r>
            <a:r>
              <a:rPr lang="en-US" dirty="0" err="1"/>
              <a:t>bezen</a:t>
            </a:r>
            <a:r>
              <a:rPr lang="en-US" dirty="0"/>
              <a:t> </a:t>
            </a:r>
            <a:r>
              <a:rPr lang="en-US" dirty="0" err="1"/>
              <a:t>ise</a:t>
            </a:r>
            <a:r>
              <a:rPr lang="en-US" dirty="0"/>
              <a:t> </a:t>
            </a:r>
            <a:r>
              <a:rPr lang="en-US" dirty="0" err="1"/>
              <a:t>imkansızdır</a:t>
            </a:r>
            <a:r>
              <a:rPr lang="en-US" dirty="0"/>
              <a:t>. </a:t>
            </a:r>
            <a:r>
              <a:rPr lang="en-US" dirty="0" err="1"/>
              <a:t>Bunun</a:t>
            </a:r>
            <a:r>
              <a:rPr lang="en-US" dirty="0"/>
              <a:t> </a:t>
            </a:r>
            <a:r>
              <a:rPr lang="en-US" dirty="0" err="1"/>
              <a:t>için</a:t>
            </a:r>
            <a:r>
              <a:rPr lang="en-US" dirty="0"/>
              <a:t> </a:t>
            </a:r>
            <a:r>
              <a:rPr lang="en-US" dirty="0" err="1"/>
              <a:t>çok</a:t>
            </a:r>
            <a:r>
              <a:rPr lang="en-US" dirty="0"/>
              <a:t> </a:t>
            </a:r>
            <a:r>
              <a:rPr lang="en-US" dirty="0" err="1"/>
              <a:t>zaman</a:t>
            </a:r>
            <a:r>
              <a:rPr lang="en-US" dirty="0"/>
              <a:t> </a:t>
            </a:r>
            <a:r>
              <a:rPr lang="en-US" dirty="0" err="1"/>
              <a:t>türü</a:t>
            </a:r>
            <a:endParaRPr lang="en-US" dirty="0"/>
          </a:p>
          <a:p>
            <a:r>
              <a:rPr lang="en-US" dirty="0" err="1"/>
              <a:t>belirlemek</a:t>
            </a:r>
            <a:r>
              <a:rPr lang="en-US" dirty="0"/>
              <a:t> </a:t>
            </a:r>
            <a:r>
              <a:rPr lang="en-US" dirty="0" err="1"/>
              <a:t>yetmez</a:t>
            </a:r>
            <a:r>
              <a:rPr lang="en-US" dirty="0"/>
              <a:t>, </a:t>
            </a:r>
            <a:r>
              <a:rPr lang="en-US" dirty="0" err="1"/>
              <a:t>metnin</a:t>
            </a:r>
            <a:r>
              <a:rPr lang="en-US" dirty="0"/>
              <a:t> </a:t>
            </a:r>
            <a:r>
              <a:rPr lang="en-US" dirty="0" err="1"/>
              <a:t>niçin</a:t>
            </a:r>
            <a:r>
              <a:rPr lang="en-US" dirty="0"/>
              <a:t> o </a:t>
            </a:r>
            <a:r>
              <a:rPr lang="en-US" dirty="0" err="1"/>
              <a:t>türe</a:t>
            </a:r>
            <a:r>
              <a:rPr lang="en-US" dirty="0"/>
              <a:t> </a:t>
            </a:r>
            <a:r>
              <a:rPr lang="en-US" dirty="0" err="1"/>
              <a:t>ait</a:t>
            </a:r>
            <a:r>
              <a:rPr lang="en-US" dirty="0"/>
              <a:t> </a:t>
            </a:r>
            <a:r>
              <a:rPr lang="en-US" dirty="0" err="1"/>
              <a:t>olduğunun</a:t>
            </a:r>
            <a:r>
              <a:rPr lang="en-US" dirty="0"/>
              <a:t> </a:t>
            </a:r>
            <a:r>
              <a:rPr lang="en-US" dirty="0" err="1"/>
              <a:t>belirtilerini</a:t>
            </a:r>
            <a:r>
              <a:rPr lang="en-US" dirty="0"/>
              <a:t> </a:t>
            </a:r>
            <a:r>
              <a:rPr lang="en-US" dirty="0" err="1"/>
              <a:t>bulmak</a:t>
            </a:r>
            <a:r>
              <a:rPr lang="en-US" dirty="0"/>
              <a:t> </a:t>
            </a:r>
            <a:r>
              <a:rPr lang="en-US" dirty="0" err="1"/>
              <a:t>ve</a:t>
            </a:r>
            <a:endParaRPr lang="en-US" dirty="0"/>
          </a:p>
          <a:p>
            <a:r>
              <a:rPr lang="en-US" dirty="0" err="1"/>
              <a:t>göstermek</a:t>
            </a:r>
            <a:r>
              <a:rPr lang="en-US" dirty="0"/>
              <a:t> </a:t>
            </a:r>
            <a:r>
              <a:rPr lang="en-US" dirty="0" err="1"/>
              <a:t>gerekir</a:t>
            </a:r>
            <a:r>
              <a:rPr lang="en-US" dirty="0"/>
              <a:t>.</a:t>
            </a:r>
          </a:p>
          <a:p>
            <a:r>
              <a:rPr lang="en-US" dirty="0"/>
              <a:t>NOT: Bu </a:t>
            </a:r>
            <a:r>
              <a:rPr lang="en-US" dirty="0" err="1"/>
              <a:t>bilgiler</a:t>
            </a:r>
            <a:r>
              <a:rPr lang="en-US" dirty="0"/>
              <a:t> </a:t>
            </a:r>
            <a:r>
              <a:rPr lang="en-US" dirty="0" err="1"/>
              <a:t>toplandıktan</a:t>
            </a:r>
            <a:r>
              <a:rPr lang="en-US" dirty="0"/>
              <a:t> </a:t>
            </a:r>
            <a:r>
              <a:rPr lang="en-US" dirty="0" err="1"/>
              <a:t>sonra</a:t>
            </a:r>
            <a:r>
              <a:rPr lang="en-US" dirty="0"/>
              <a:t>, </a:t>
            </a:r>
            <a:r>
              <a:rPr lang="en-US" dirty="0" err="1"/>
              <a:t>bunların</a:t>
            </a:r>
            <a:r>
              <a:rPr lang="en-US" dirty="0"/>
              <a:t> </a:t>
            </a:r>
            <a:r>
              <a:rPr lang="en-US" dirty="0" err="1"/>
              <a:t>metnin</a:t>
            </a:r>
            <a:r>
              <a:rPr lang="en-US" dirty="0"/>
              <a:t> </a:t>
            </a:r>
            <a:r>
              <a:rPr lang="en-US" dirty="0" err="1"/>
              <a:t>analizine</a:t>
            </a:r>
            <a:r>
              <a:rPr lang="en-US" dirty="0"/>
              <a:t> ne </a:t>
            </a:r>
            <a:r>
              <a:rPr lang="en-US" dirty="0" err="1"/>
              <a:t>gibi</a:t>
            </a:r>
            <a:r>
              <a:rPr lang="en-US" dirty="0"/>
              <a:t> </a:t>
            </a:r>
            <a:r>
              <a:rPr lang="en-US" dirty="0" err="1"/>
              <a:t>katkılar</a:t>
            </a:r>
            <a:endParaRPr lang="en-US" dirty="0"/>
          </a:p>
          <a:p>
            <a:r>
              <a:rPr lang="en-US" dirty="0" err="1"/>
              <a:t>yapabileceği</a:t>
            </a:r>
            <a:r>
              <a:rPr lang="en-US" dirty="0"/>
              <a:t> </a:t>
            </a:r>
            <a:r>
              <a:rPr lang="en-US" dirty="0" err="1"/>
              <a:t>mutlaka</a:t>
            </a:r>
            <a:r>
              <a:rPr lang="en-US" dirty="0"/>
              <a:t> </a:t>
            </a:r>
            <a:r>
              <a:rPr lang="en-US" dirty="0" err="1"/>
              <a:t>düşünülmelidir</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Bir kimsenin kendi eleştirisini yazarken ortaya koyduğu esere </a:t>
            </a:r>
            <a:r>
              <a:rPr lang="tr-TR" b="1" dirty="0"/>
              <a:t>“otokritik”</a:t>
            </a:r>
            <a:r>
              <a:rPr lang="tr-TR" dirty="0"/>
              <a:t> veya </a:t>
            </a:r>
            <a:r>
              <a:rPr lang="tr-TR" b="1" dirty="0"/>
              <a:t>“özeleştiri”</a:t>
            </a:r>
            <a:r>
              <a:rPr lang="tr-TR" dirty="0"/>
              <a:t> denir.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II. METNİN “SÖZCELEME </a:t>
            </a:r>
            <a:r>
              <a:rPr lang="en-US" b="1" dirty="0" err="1"/>
              <a:t>HALİ”nin</a:t>
            </a:r>
            <a:r>
              <a:rPr lang="en-US" b="1" dirty="0"/>
              <a:t> (</a:t>
            </a:r>
            <a:r>
              <a:rPr lang="en-US" b="1" dirty="0" err="1"/>
              <a:t>énonciation</a:t>
            </a:r>
            <a:r>
              <a:rPr lang="en-US" b="1" dirty="0"/>
              <a:t>) ANALİZİ</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nn-NO" dirty="0"/>
              <a:t>1) Kim anlatıyor? Kime anlatıyor? Hangi ortamda ve bağlamda anlatıyor? </a:t>
            </a:r>
            <a:r>
              <a:rPr lang="en-US" dirty="0"/>
              <a:t>(</a:t>
            </a:r>
            <a:r>
              <a:rPr lang="en-US" dirty="0" err="1"/>
              <a:t>zaman</a:t>
            </a:r>
            <a:r>
              <a:rPr lang="en-US" dirty="0"/>
              <a:t> </a:t>
            </a:r>
            <a:r>
              <a:rPr lang="en-US" dirty="0" err="1"/>
              <a:t>ve</a:t>
            </a:r>
            <a:r>
              <a:rPr lang="en-US" dirty="0"/>
              <a:t> </a:t>
            </a:r>
            <a:r>
              <a:rPr lang="en-US" dirty="0" err="1"/>
              <a:t>mekan</a:t>
            </a:r>
            <a:r>
              <a:rPr lang="en-US" dirty="0"/>
              <a:t>)</a:t>
            </a:r>
          </a:p>
          <a:p>
            <a:r>
              <a:rPr lang="en-US" dirty="0"/>
              <a:t>2) </a:t>
            </a:r>
            <a:r>
              <a:rPr lang="en-US" dirty="0" err="1"/>
              <a:t>Fikir</a:t>
            </a:r>
            <a:r>
              <a:rPr lang="en-US" dirty="0"/>
              <a:t> </a:t>
            </a:r>
            <a:r>
              <a:rPr lang="en-US" dirty="0" err="1"/>
              <a:t>eserlerinde</a:t>
            </a:r>
            <a:r>
              <a:rPr lang="en-US" dirty="0"/>
              <a:t> </a:t>
            </a:r>
            <a:r>
              <a:rPr lang="en-US" dirty="0" err="1"/>
              <a:t>anlatan</a:t>
            </a:r>
            <a:r>
              <a:rPr lang="en-US" dirty="0"/>
              <a:t> </a:t>
            </a:r>
            <a:r>
              <a:rPr lang="en-US" dirty="0" err="1"/>
              <a:t>kişi</a:t>
            </a:r>
            <a:r>
              <a:rPr lang="en-US" dirty="0"/>
              <a:t>, </a:t>
            </a:r>
            <a:r>
              <a:rPr lang="en-US" dirty="0" err="1"/>
              <a:t>yazardır</a:t>
            </a:r>
            <a:r>
              <a:rPr lang="en-US" dirty="0"/>
              <a:t>.</a:t>
            </a:r>
          </a:p>
          <a:p>
            <a:r>
              <a:rPr lang="en-US" dirty="0"/>
              <a:t>3) </a:t>
            </a:r>
            <a:r>
              <a:rPr lang="en-US" dirty="0" err="1"/>
              <a:t>Hikâye</a:t>
            </a:r>
            <a:r>
              <a:rPr lang="en-US" dirty="0"/>
              <a:t> </a:t>
            </a:r>
            <a:r>
              <a:rPr lang="en-US" dirty="0" err="1"/>
              <a:t>etme</a:t>
            </a:r>
            <a:r>
              <a:rPr lang="en-US" dirty="0"/>
              <a:t> </a:t>
            </a:r>
            <a:r>
              <a:rPr lang="en-US" dirty="0" err="1"/>
              <a:t>metinlerinde</a:t>
            </a:r>
            <a:r>
              <a:rPr lang="en-US" dirty="0"/>
              <a:t> </a:t>
            </a:r>
            <a:r>
              <a:rPr lang="en-US" dirty="0" err="1"/>
              <a:t>anlatan</a:t>
            </a:r>
            <a:r>
              <a:rPr lang="en-US" dirty="0"/>
              <a:t> </a:t>
            </a:r>
            <a:r>
              <a:rPr lang="en-US" dirty="0" err="1"/>
              <a:t>kişi</a:t>
            </a:r>
            <a:r>
              <a:rPr lang="en-US" dirty="0"/>
              <a:t> “</a:t>
            </a:r>
            <a:r>
              <a:rPr lang="en-US" dirty="0" err="1"/>
              <a:t>anlatıcı</a:t>
            </a:r>
            <a:r>
              <a:rPr lang="en-US" dirty="0"/>
              <a:t>” </a:t>
            </a:r>
            <a:r>
              <a:rPr lang="en-US" dirty="0" err="1"/>
              <a:t>adını</a:t>
            </a:r>
            <a:r>
              <a:rPr lang="en-US" dirty="0"/>
              <a:t> </a:t>
            </a:r>
            <a:r>
              <a:rPr lang="en-US" dirty="0" err="1"/>
              <a:t>alır</a:t>
            </a:r>
            <a:r>
              <a:rPr lang="en-US" dirty="0"/>
              <a:t>.</a:t>
            </a:r>
          </a:p>
          <a:p>
            <a:r>
              <a:rPr lang="en-US" dirty="0"/>
              <a:t>4) </a:t>
            </a:r>
            <a:r>
              <a:rPr lang="en-US" dirty="0" err="1"/>
              <a:t>Tiyatro</a:t>
            </a:r>
            <a:r>
              <a:rPr lang="en-US" dirty="0"/>
              <a:t> </a:t>
            </a:r>
            <a:r>
              <a:rPr lang="en-US" dirty="0" err="1"/>
              <a:t>eserlerinde</a:t>
            </a:r>
            <a:r>
              <a:rPr lang="en-US" dirty="0"/>
              <a:t> </a:t>
            </a:r>
            <a:r>
              <a:rPr lang="en-US" dirty="0" err="1"/>
              <a:t>konuşanlar</a:t>
            </a:r>
            <a:r>
              <a:rPr lang="en-US" dirty="0"/>
              <a:t>, “</a:t>
            </a:r>
            <a:r>
              <a:rPr lang="en-US" dirty="0" err="1"/>
              <a:t>şahıs”lardır</a:t>
            </a:r>
            <a:r>
              <a:rPr lang="en-US" dirty="0"/>
              <a:t>, </a:t>
            </a:r>
            <a:r>
              <a:rPr lang="en-US" dirty="0" err="1"/>
              <a:t>aktörler</a:t>
            </a:r>
            <a:r>
              <a:rPr lang="en-US" dirty="0"/>
              <a:t>, </a:t>
            </a:r>
            <a:r>
              <a:rPr lang="en-US" dirty="0" err="1"/>
              <a:t>bu</a:t>
            </a:r>
            <a:r>
              <a:rPr lang="en-US" dirty="0"/>
              <a:t> </a:t>
            </a:r>
            <a:r>
              <a:rPr lang="en-US" dirty="0" err="1"/>
              <a:t>şahısları</a:t>
            </a:r>
            <a:r>
              <a:rPr lang="en-US" dirty="0"/>
              <a:t> </a:t>
            </a:r>
            <a:r>
              <a:rPr lang="en-US" dirty="0" err="1"/>
              <a:t>dile</a:t>
            </a:r>
            <a:r>
              <a:rPr lang="en-US" dirty="0"/>
              <a:t> </a:t>
            </a:r>
            <a:r>
              <a:rPr lang="en-US" dirty="0" err="1"/>
              <a:t>getirir</a:t>
            </a:r>
            <a:r>
              <a:rPr lang="en-US" dirty="0"/>
              <a:t>.</a:t>
            </a:r>
          </a:p>
          <a:p>
            <a:r>
              <a:rPr lang="en-US" dirty="0"/>
              <a:t>5) </a:t>
            </a:r>
            <a:r>
              <a:rPr lang="en-US" dirty="0" err="1"/>
              <a:t>Şiirde</a:t>
            </a:r>
            <a:r>
              <a:rPr lang="en-US" dirty="0"/>
              <a:t> </a:t>
            </a:r>
            <a:r>
              <a:rPr lang="en-US" dirty="0" err="1"/>
              <a:t>anlatan</a:t>
            </a:r>
            <a:r>
              <a:rPr lang="en-US" dirty="0"/>
              <a:t>, </a:t>
            </a:r>
            <a:r>
              <a:rPr lang="en-US" dirty="0" err="1"/>
              <a:t>genel</a:t>
            </a:r>
            <a:r>
              <a:rPr lang="en-US" dirty="0"/>
              <a:t> </a:t>
            </a:r>
            <a:r>
              <a:rPr lang="en-US" dirty="0" err="1"/>
              <a:t>olarak</a:t>
            </a:r>
            <a:r>
              <a:rPr lang="en-US" dirty="0"/>
              <a:t> </a:t>
            </a:r>
            <a:r>
              <a:rPr lang="en-US" dirty="0" err="1"/>
              <a:t>şairdir</a:t>
            </a:r>
            <a:r>
              <a:rPr lang="en-US" dirty="0"/>
              <a:t>.</a:t>
            </a:r>
          </a:p>
          <a:p>
            <a:r>
              <a:rPr lang="en-US" dirty="0"/>
              <a:t>6) </a:t>
            </a:r>
            <a:r>
              <a:rPr lang="en-US" dirty="0" err="1"/>
              <a:t>Metin</a:t>
            </a:r>
            <a:r>
              <a:rPr lang="en-US" dirty="0"/>
              <a:t> </a:t>
            </a:r>
            <a:r>
              <a:rPr lang="en-US" dirty="0" err="1"/>
              <a:t>analizi</a:t>
            </a:r>
            <a:r>
              <a:rPr lang="en-US" dirty="0"/>
              <a:t> </a:t>
            </a:r>
            <a:r>
              <a:rPr lang="en-US" dirty="0" err="1"/>
              <a:t>yaparken</a:t>
            </a:r>
            <a:r>
              <a:rPr lang="en-US" dirty="0"/>
              <a:t> </a:t>
            </a:r>
            <a:r>
              <a:rPr lang="en-US" dirty="0" err="1"/>
              <a:t>anlatanın</a:t>
            </a:r>
            <a:r>
              <a:rPr lang="en-US" dirty="0"/>
              <a:t> </a:t>
            </a:r>
            <a:r>
              <a:rPr lang="en-US" dirty="0" err="1"/>
              <a:t>metne</a:t>
            </a:r>
            <a:r>
              <a:rPr lang="en-US" dirty="0"/>
              <a:t> </a:t>
            </a:r>
            <a:r>
              <a:rPr lang="en-US" dirty="0" err="1"/>
              <a:t>yansıyan</a:t>
            </a:r>
            <a:r>
              <a:rPr lang="en-US" dirty="0"/>
              <a:t> “</a:t>
            </a:r>
            <a:r>
              <a:rPr lang="en-US" b="1" dirty="0" err="1"/>
              <a:t>belirtiler”ini</a:t>
            </a:r>
            <a:r>
              <a:rPr lang="en-US" b="1" dirty="0"/>
              <a:t> (indices) </a:t>
            </a:r>
            <a:r>
              <a:rPr lang="en-US" b="1" dirty="0" err="1"/>
              <a:t>ve</a:t>
            </a:r>
            <a:r>
              <a:rPr lang="en-US" b="1" dirty="0"/>
              <a:t> </a:t>
            </a:r>
            <a:r>
              <a:rPr lang="en-US" dirty="0" err="1"/>
              <a:t>anlatıcının</a:t>
            </a:r>
            <a:r>
              <a:rPr lang="en-US" dirty="0"/>
              <a:t> </a:t>
            </a:r>
            <a:r>
              <a:rPr lang="en-US" dirty="0" err="1"/>
              <a:t>metin</a:t>
            </a:r>
            <a:r>
              <a:rPr lang="en-US" dirty="0"/>
              <a:t> </a:t>
            </a:r>
            <a:r>
              <a:rPr lang="en-US" dirty="0" err="1"/>
              <a:t>karşısında</a:t>
            </a:r>
            <a:r>
              <a:rPr lang="en-US" dirty="0"/>
              <a:t> </a:t>
            </a:r>
            <a:r>
              <a:rPr lang="en-US" dirty="0" err="1"/>
              <a:t>aldığı</a:t>
            </a:r>
            <a:r>
              <a:rPr lang="en-US" dirty="0"/>
              <a:t> </a:t>
            </a:r>
            <a:r>
              <a:rPr lang="en-US" dirty="0" err="1"/>
              <a:t>tavrı</a:t>
            </a:r>
            <a:r>
              <a:rPr lang="en-US" dirty="0"/>
              <a:t> </a:t>
            </a:r>
            <a:r>
              <a:rPr lang="en-US" dirty="0" err="1"/>
              <a:t>gösteren</a:t>
            </a:r>
            <a:r>
              <a:rPr lang="en-US" dirty="0"/>
              <a:t> “</a:t>
            </a:r>
            <a:r>
              <a:rPr lang="en-US" b="1" dirty="0" err="1"/>
              <a:t>belirtiler”i</a:t>
            </a:r>
            <a:r>
              <a:rPr lang="en-US" b="1" dirty="0"/>
              <a:t> (</a:t>
            </a:r>
            <a:r>
              <a:rPr lang="en-US" b="1" dirty="0" err="1"/>
              <a:t>modalisateurs</a:t>
            </a:r>
            <a:r>
              <a:rPr lang="en-US" dirty="0"/>
              <a:t>) </a:t>
            </a:r>
            <a:r>
              <a:rPr lang="en-US" dirty="0" err="1"/>
              <a:t>bulmak</a:t>
            </a:r>
            <a:r>
              <a:rPr lang="en-US" dirty="0"/>
              <a:t> </a:t>
            </a:r>
            <a:r>
              <a:rPr lang="en-US" dirty="0" err="1"/>
              <a:t>gerekir</a:t>
            </a:r>
            <a:r>
              <a:rPr lang="en-US" dirty="0"/>
              <a:t>.</a:t>
            </a:r>
          </a:p>
          <a:p>
            <a:r>
              <a:rPr lang="en-US" dirty="0"/>
              <a:t>7) </a:t>
            </a:r>
            <a:r>
              <a:rPr lang="en-US" dirty="0" err="1"/>
              <a:t>Metinde</a:t>
            </a:r>
            <a:r>
              <a:rPr lang="en-US" dirty="0"/>
              <a:t> </a:t>
            </a:r>
            <a:r>
              <a:rPr lang="en-US" dirty="0" err="1"/>
              <a:t>okuyucunun</a:t>
            </a:r>
            <a:r>
              <a:rPr lang="en-US" dirty="0"/>
              <a:t> (</a:t>
            </a:r>
            <a:r>
              <a:rPr lang="en-US" dirty="0" err="1"/>
              <a:t>recepteur</a:t>
            </a:r>
            <a:r>
              <a:rPr lang="en-US" dirty="0"/>
              <a:t>) </a:t>
            </a:r>
            <a:r>
              <a:rPr lang="en-US" dirty="0" err="1"/>
              <a:t>varlığı</a:t>
            </a:r>
            <a:r>
              <a:rPr lang="en-US" dirty="0"/>
              <a:t> </a:t>
            </a:r>
            <a:r>
              <a:rPr lang="en-US" dirty="0" err="1"/>
              <a:t>ve</a:t>
            </a:r>
            <a:r>
              <a:rPr lang="en-US" dirty="0"/>
              <a:t> </a:t>
            </a:r>
            <a:r>
              <a:rPr lang="en-US" dirty="0" err="1"/>
              <a:t>yeri</a:t>
            </a:r>
            <a:r>
              <a:rPr lang="en-US" dirty="0"/>
              <a:t> </a:t>
            </a:r>
            <a:r>
              <a:rPr lang="en-US" dirty="0" err="1"/>
              <a:t>araştırılmalıdır</a:t>
            </a:r>
            <a:r>
              <a:rPr lang="en-US" dirty="0"/>
              <a:t>.</a:t>
            </a:r>
          </a:p>
          <a:p>
            <a:r>
              <a:rPr lang="it-IT" dirty="0"/>
              <a:t>8) Alıntı sözler tespit edilmeli ve incelenmelidir.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III. KELİMELERİN ANALİZİ</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nb-NO" dirty="0"/>
              <a:t>1) Metinde hangi kelimeler tekrarlanıyor?</a:t>
            </a:r>
          </a:p>
          <a:p>
            <a:pPr algn="just"/>
            <a:r>
              <a:rPr lang="en-US" dirty="0"/>
              <a:t>2) </a:t>
            </a:r>
            <a:r>
              <a:rPr lang="en-US" dirty="0" err="1"/>
              <a:t>Metinde</a:t>
            </a:r>
            <a:r>
              <a:rPr lang="en-US" dirty="0"/>
              <a:t> </a:t>
            </a:r>
            <a:r>
              <a:rPr lang="en-US" dirty="0" err="1"/>
              <a:t>görülen</a:t>
            </a:r>
            <a:r>
              <a:rPr lang="en-US" dirty="0"/>
              <a:t> </a:t>
            </a:r>
            <a:r>
              <a:rPr lang="en-US" dirty="0" err="1"/>
              <a:t>başlıca</a:t>
            </a:r>
            <a:r>
              <a:rPr lang="en-US" dirty="0"/>
              <a:t> “</a:t>
            </a:r>
            <a:r>
              <a:rPr lang="en-US" b="1" dirty="0" err="1"/>
              <a:t>kelime</a:t>
            </a:r>
            <a:r>
              <a:rPr lang="en-US" b="1" dirty="0"/>
              <a:t> </a:t>
            </a:r>
            <a:r>
              <a:rPr lang="en-US" b="1" dirty="0" err="1"/>
              <a:t>alanları</a:t>
            </a:r>
            <a:r>
              <a:rPr lang="en-US" b="1" dirty="0"/>
              <a:t>” </a:t>
            </a:r>
            <a:r>
              <a:rPr lang="en-US" b="1" dirty="0" err="1"/>
              <a:t>nelerdir</a:t>
            </a:r>
            <a:r>
              <a:rPr lang="en-US" b="1" dirty="0"/>
              <a:t>? </a:t>
            </a:r>
            <a:r>
              <a:rPr lang="en-US" b="1" dirty="0" err="1"/>
              <a:t>Aynı</a:t>
            </a:r>
            <a:r>
              <a:rPr lang="en-US" b="1" dirty="0"/>
              <a:t> </a:t>
            </a:r>
            <a:r>
              <a:rPr lang="en-US" b="1" dirty="0" err="1"/>
              <a:t>alana</a:t>
            </a:r>
            <a:r>
              <a:rPr lang="en-US" b="1" dirty="0"/>
              <a:t> </a:t>
            </a:r>
            <a:r>
              <a:rPr lang="en-US" b="1" dirty="0" err="1"/>
              <a:t>ait</a:t>
            </a:r>
            <a:r>
              <a:rPr lang="en-US" b="1" dirty="0"/>
              <a:t> </a:t>
            </a:r>
            <a:r>
              <a:rPr lang="en-US" b="1" dirty="0" err="1"/>
              <a:t>olan</a:t>
            </a:r>
            <a:r>
              <a:rPr lang="en-US" b="1" dirty="0"/>
              <a:t> </a:t>
            </a:r>
            <a:r>
              <a:rPr lang="en-US" b="1" dirty="0" err="1"/>
              <a:t>bu</a:t>
            </a:r>
            <a:r>
              <a:rPr lang="en-US" b="1" dirty="0"/>
              <a:t> </a:t>
            </a:r>
            <a:r>
              <a:rPr lang="en-US" dirty="0" err="1"/>
              <a:t>kelime</a:t>
            </a:r>
            <a:r>
              <a:rPr lang="en-US" dirty="0"/>
              <a:t> </a:t>
            </a:r>
            <a:r>
              <a:rPr lang="en-US" dirty="0" err="1"/>
              <a:t>guruplarını</a:t>
            </a:r>
            <a:r>
              <a:rPr lang="en-US" dirty="0"/>
              <a:t> </a:t>
            </a:r>
            <a:r>
              <a:rPr lang="en-US" dirty="0" err="1"/>
              <a:t>bulduktan</a:t>
            </a:r>
            <a:r>
              <a:rPr lang="en-US" dirty="0"/>
              <a:t> </a:t>
            </a:r>
            <a:r>
              <a:rPr lang="en-US" dirty="0" err="1"/>
              <a:t>sonra</a:t>
            </a:r>
            <a:r>
              <a:rPr lang="en-US" dirty="0"/>
              <a:t> </a:t>
            </a:r>
            <a:r>
              <a:rPr lang="en-US" dirty="0" err="1"/>
              <a:t>onlara</a:t>
            </a:r>
            <a:r>
              <a:rPr lang="en-US" dirty="0"/>
              <a:t> </a:t>
            </a:r>
            <a:r>
              <a:rPr lang="en-US" dirty="0" err="1"/>
              <a:t>bir</a:t>
            </a:r>
            <a:r>
              <a:rPr lang="en-US" dirty="0"/>
              <a:t> </a:t>
            </a:r>
            <a:r>
              <a:rPr lang="en-US" dirty="0" err="1"/>
              <a:t>üst</a:t>
            </a:r>
            <a:r>
              <a:rPr lang="en-US" dirty="0"/>
              <a:t> </a:t>
            </a:r>
            <a:r>
              <a:rPr lang="en-US" dirty="0" err="1"/>
              <a:t>başlık</a:t>
            </a:r>
            <a:r>
              <a:rPr lang="en-US" dirty="0"/>
              <a:t> </a:t>
            </a:r>
            <a:r>
              <a:rPr lang="en-US" dirty="0" err="1"/>
              <a:t>koymak</a:t>
            </a:r>
            <a:r>
              <a:rPr lang="en-US" dirty="0"/>
              <a:t>, </a:t>
            </a:r>
            <a:r>
              <a:rPr lang="en-US" dirty="0" err="1"/>
              <a:t>yani</a:t>
            </a:r>
            <a:r>
              <a:rPr lang="en-US" dirty="0"/>
              <a:t> </a:t>
            </a:r>
            <a:r>
              <a:rPr lang="en-US" dirty="0" err="1"/>
              <a:t>adlandırmak</a:t>
            </a:r>
            <a:r>
              <a:rPr lang="en-US" dirty="0"/>
              <a:t> </a:t>
            </a:r>
            <a:r>
              <a:rPr lang="en-US" dirty="0" err="1"/>
              <a:t>gerekir</a:t>
            </a:r>
            <a:r>
              <a:rPr lang="en-US" dirty="0"/>
              <a:t>. </a:t>
            </a:r>
            <a:r>
              <a:rPr lang="en-US" dirty="0" err="1"/>
              <a:t>Bazen</a:t>
            </a:r>
            <a:r>
              <a:rPr lang="en-US" dirty="0"/>
              <a:t> </a:t>
            </a:r>
            <a:r>
              <a:rPr lang="en-US" dirty="0" err="1"/>
              <a:t>bu</a:t>
            </a:r>
            <a:r>
              <a:rPr lang="en-US" dirty="0"/>
              <a:t> </a:t>
            </a:r>
            <a:r>
              <a:rPr lang="en-US" dirty="0" err="1"/>
              <a:t>gurupların</a:t>
            </a:r>
            <a:r>
              <a:rPr lang="en-US" dirty="0"/>
              <a:t> </a:t>
            </a:r>
            <a:r>
              <a:rPr lang="en-US" dirty="0" err="1"/>
              <a:t>adlandırılmasında</a:t>
            </a:r>
            <a:r>
              <a:rPr lang="en-US" dirty="0"/>
              <a:t> </a:t>
            </a:r>
            <a:r>
              <a:rPr lang="en-US" dirty="0" err="1"/>
              <a:t>kararsızlığa</a:t>
            </a:r>
            <a:r>
              <a:rPr lang="en-US" dirty="0"/>
              <a:t> </a:t>
            </a:r>
            <a:r>
              <a:rPr lang="en-US" dirty="0" err="1"/>
              <a:t>düşülebilir</a:t>
            </a:r>
            <a:r>
              <a:rPr lang="en-US" dirty="0"/>
              <a:t>, </a:t>
            </a:r>
            <a:r>
              <a:rPr lang="en-US" dirty="0" err="1"/>
              <a:t>bu</a:t>
            </a:r>
            <a:r>
              <a:rPr lang="en-US" dirty="0"/>
              <a:t>, </a:t>
            </a:r>
            <a:r>
              <a:rPr lang="en-US" dirty="0" err="1"/>
              <a:t>aslında</a:t>
            </a:r>
            <a:r>
              <a:rPr lang="en-US" dirty="0"/>
              <a:t> </a:t>
            </a:r>
            <a:r>
              <a:rPr lang="en-US" dirty="0" err="1"/>
              <a:t>yorum</a:t>
            </a:r>
            <a:r>
              <a:rPr lang="en-US" dirty="0"/>
              <a:t> </a:t>
            </a:r>
            <a:r>
              <a:rPr lang="en-US" dirty="0" err="1"/>
              <a:t>safhasının</a:t>
            </a:r>
            <a:r>
              <a:rPr lang="en-US" dirty="0"/>
              <a:t> </a:t>
            </a:r>
            <a:r>
              <a:rPr lang="en-US" dirty="0" err="1"/>
              <a:t>başlaması</a:t>
            </a:r>
            <a:r>
              <a:rPr lang="en-US" dirty="0"/>
              <a:t> </a:t>
            </a:r>
            <a:r>
              <a:rPr lang="en-US" dirty="0" err="1"/>
              <a:t>demektir</a:t>
            </a:r>
            <a:r>
              <a:rPr lang="en-US" dirty="0"/>
              <a:t>. Bu </a:t>
            </a:r>
            <a:r>
              <a:rPr lang="en-US" dirty="0" err="1"/>
              <a:t>kararınız</a:t>
            </a:r>
            <a:r>
              <a:rPr lang="en-US" dirty="0"/>
              <a:t>, </a:t>
            </a:r>
            <a:r>
              <a:rPr lang="en-US" dirty="0" err="1"/>
              <a:t>daha</a:t>
            </a:r>
            <a:r>
              <a:rPr lang="en-US" dirty="0"/>
              <a:t> </a:t>
            </a:r>
            <a:r>
              <a:rPr lang="en-US" dirty="0" err="1"/>
              <a:t>sonra</a:t>
            </a:r>
            <a:r>
              <a:rPr lang="en-US" dirty="0"/>
              <a:t> </a:t>
            </a:r>
            <a:r>
              <a:rPr lang="en-US" dirty="0" err="1"/>
              <a:t>doğruluğu</a:t>
            </a:r>
            <a:r>
              <a:rPr lang="en-US" dirty="0"/>
              <a:t> </a:t>
            </a:r>
            <a:r>
              <a:rPr lang="en-US" dirty="0" err="1"/>
              <a:t>araştırılacak</a:t>
            </a:r>
            <a:r>
              <a:rPr lang="en-US" dirty="0"/>
              <a:t> </a:t>
            </a:r>
            <a:r>
              <a:rPr lang="en-US" dirty="0" err="1"/>
              <a:t>olan</a:t>
            </a:r>
            <a:r>
              <a:rPr lang="en-US" dirty="0"/>
              <a:t> </a:t>
            </a:r>
            <a:r>
              <a:rPr lang="en-US" dirty="0" err="1"/>
              <a:t>bir</a:t>
            </a:r>
            <a:r>
              <a:rPr lang="en-US" dirty="0"/>
              <a:t> </a:t>
            </a:r>
            <a:r>
              <a:rPr lang="en-US" b="1" dirty="0" err="1"/>
              <a:t>okuma</a:t>
            </a:r>
            <a:r>
              <a:rPr lang="en-US" b="1" dirty="0"/>
              <a:t> </a:t>
            </a:r>
            <a:r>
              <a:rPr lang="en-US" b="1" dirty="0" err="1"/>
              <a:t>hipotezinin</a:t>
            </a:r>
            <a:r>
              <a:rPr lang="en-US" b="1" dirty="0"/>
              <a:t> </a:t>
            </a:r>
            <a:r>
              <a:rPr lang="en-US" dirty="0" err="1"/>
              <a:t>kurulmasını</a:t>
            </a:r>
            <a:r>
              <a:rPr lang="en-US" dirty="0"/>
              <a:t> </a:t>
            </a:r>
            <a:r>
              <a:rPr lang="en-US" dirty="0" err="1"/>
              <a:t>sağlar</a:t>
            </a:r>
            <a:r>
              <a:rPr lang="en-US" dirty="0"/>
              <a:t>.</a:t>
            </a:r>
          </a:p>
          <a:p>
            <a:pPr algn="just"/>
            <a:r>
              <a:rPr lang="en-US" dirty="0"/>
              <a:t>3) Her </a:t>
            </a:r>
            <a:r>
              <a:rPr lang="en-US" dirty="0" err="1"/>
              <a:t>kelime</a:t>
            </a:r>
            <a:r>
              <a:rPr lang="en-US" dirty="0"/>
              <a:t> </a:t>
            </a:r>
            <a:r>
              <a:rPr lang="en-US" dirty="0" err="1"/>
              <a:t>alanının</a:t>
            </a:r>
            <a:r>
              <a:rPr lang="en-US" dirty="0"/>
              <a:t> </a:t>
            </a:r>
            <a:r>
              <a:rPr lang="en-US" dirty="0" err="1"/>
              <a:t>metnin</a:t>
            </a:r>
            <a:r>
              <a:rPr lang="en-US" dirty="0"/>
              <a:t> </a:t>
            </a:r>
            <a:r>
              <a:rPr lang="en-US" dirty="0" err="1"/>
              <a:t>bütünlüğü</a:t>
            </a:r>
            <a:r>
              <a:rPr lang="en-US" dirty="0"/>
              <a:t> </a:t>
            </a:r>
            <a:r>
              <a:rPr lang="en-US" dirty="0" err="1"/>
              <a:t>içindeki</a:t>
            </a:r>
            <a:r>
              <a:rPr lang="en-US" dirty="0"/>
              <a:t> </a:t>
            </a:r>
            <a:r>
              <a:rPr lang="en-US" dirty="0" err="1"/>
              <a:t>yerini</a:t>
            </a:r>
            <a:r>
              <a:rPr lang="en-US" dirty="0"/>
              <a:t>, </a:t>
            </a:r>
            <a:r>
              <a:rPr lang="en-US" dirty="0" err="1"/>
              <a:t>önemini</a:t>
            </a:r>
            <a:r>
              <a:rPr lang="en-US" dirty="0"/>
              <a:t> </a:t>
            </a:r>
            <a:r>
              <a:rPr lang="en-US" dirty="0" err="1"/>
              <a:t>kavramaya</a:t>
            </a:r>
            <a:r>
              <a:rPr lang="en-US" dirty="0"/>
              <a:t> </a:t>
            </a:r>
            <a:r>
              <a:rPr lang="en-US" dirty="0" err="1"/>
              <a:t>çalışınız</a:t>
            </a:r>
            <a:r>
              <a:rPr lang="en-US" dirty="0"/>
              <a:t>. </a:t>
            </a:r>
            <a:r>
              <a:rPr lang="en-US" dirty="0" err="1"/>
              <a:t>Kelime</a:t>
            </a:r>
            <a:r>
              <a:rPr lang="en-US" dirty="0"/>
              <a:t> </a:t>
            </a:r>
            <a:r>
              <a:rPr lang="en-US" dirty="0" err="1"/>
              <a:t>alanı</a:t>
            </a:r>
            <a:r>
              <a:rPr lang="en-US" dirty="0"/>
              <a:t> </a:t>
            </a:r>
            <a:r>
              <a:rPr lang="en-US" dirty="0" err="1"/>
              <a:t>bütün</a:t>
            </a:r>
            <a:r>
              <a:rPr lang="en-US" dirty="0"/>
              <a:t> </a:t>
            </a:r>
            <a:r>
              <a:rPr lang="en-US" dirty="0" err="1"/>
              <a:t>metne</a:t>
            </a:r>
            <a:r>
              <a:rPr lang="en-US" dirty="0"/>
              <a:t> mi </a:t>
            </a:r>
            <a:r>
              <a:rPr lang="en-US" dirty="0" err="1"/>
              <a:t>yayılmaktadır</a:t>
            </a:r>
            <a:r>
              <a:rPr lang="en-US" dirty="0"/>
              <a:t>, </a:t>
            </a:r>
            <a:r>
              <a:rPr lang="en-US" dirty="0" err="1"/>
              <a:t>metnin</a:t>
            </a:r>
            <a:r>
              <a:rPr lang="en-US" dirty="0"/>
              <a:t> </a:t>
            </a:r>
            <a:r>
              <a:rPr lang="en-US" dirty="0" err="1"/>
              <a:t>başında</a:t>
            </a:r>
            <a:r>
              <a:rPr lang="en-US" dirty="0"/>
              <a:t>, </a:t>
            </a:r>
            <a:r>
              <a:rPr lang="en-US" dirty="0" err="1"/>
              <a:t>ortasında</a:t>
            </a:r>
            <a:r>
              <a:rPr lang="en-US" dirty="0"/>
              <a:t> </a:t>
            </a:r>
            <a:r>
              <a:rPr lang="en-US" dirty="0" err="1"/>
              <a:t>yahut</a:t>
            </a:r>
            <a:r>
              <a:rPr lang="en-US" dirty="0"/>
              <a:t> </a:t>
            </a:r>
            <a:r>
              <a:rPr lang="en-US" dirty="0" err="1"/>
              <a:t>sonunda</a:t>
            </a:r>
            <a:r>
              <a:rPr lang="en-US" dirty="0"/>
              <a:t> </a:t>
            </a:r>
            <a:r>
              <a:rPr lang="en-US" dirty="0" err="1"/>
              <a:t>mı</a:t>
            </a:r>
            <a:r>
              <a:rPr lang="en-US" dirty="0"/>
              <a:t> </a:t>
            </a:r>
            <a:r>
              <a:rPr lang="en-US" dirty="0" err="1"/>
              <a:t>yer</a:t>
            </a:r>
            <a:r>
              <a:rPr lang="en-US" dirty="0"/>
              <a:t> </a:t>
            </a:r>
            <a:r>
              <a:rPr lang="en-US" dirty="0" err="1"/>
              <a:t>almaktadır</a:t>
            </a:r>
            <a:r>
              <a:rPr lang="en-US" dirty="0"/>
              <a:t>? </a:t>
            </a:r>
            <a:r>
              <a:rPr lang="en-US" dirty="0" err="1"/>
              <a:t>Kelime</a:t>
            </a:r>
            <a:r>
              <a:rPr lang="en-US" dirty="0"/>
              <a:t> </a:t>
            </a:r>
            <a:r>
              <a:rPr lang="en-US" dirty="0" err="1"/>
              <a:t>alanı</a:t>
            </a:r>
            <a:r>
              <a:rPr lang="en-US" dirty="0"/>
              <a:t> </a:t>
            </a:r>
            <a:r>
              <a:rPr lang="en-US" dirty="0" err="1"/>
              <a:t>somuttan</a:t>
            </a:r>
            <a:r>
              <a:rPr lang="en-US" dirty="0"/>
              <a:t> </a:t>
            </a:r>
            <a:r>
              <a:rPr lang="en-US" dirty="0" err="1"/>
              <a:t>soyuta</a:t>
            </a:r>
            <a:r>
              <a:rPr lang="en-US" dirty="0"/>
              <a:t> </a:t>
            </a:r>
            <a:r>
              <a:rPr lang="en-US" dirty="0" err="1"/>
              <a:t>doğru</a:t>
            </a:r>
            <a:r>
              <a:rPr lang="en-US" dirty="0"/>
              <a:t> mu </a:t>
            </a:r>
            <a:r>
              <a:rPr lang="en-US" dirty="0" err="1"/>
              <a:t>gelişmektedir</a:t>
            </a:r>
            <a:r>
              <a:rPr lang="en-US" dirty="0"/>
              <a:t> </a:t>
            </a:r>
            <a:r>
              <a:rPr lang="en-US" dirty="0" err="1"/>
              <a:t>yoksa</a:t>
            </a:r>
            <a:r>
              <a:rPr lang="en-US" dirty="0"/>
              <a:t> </a:t>
            </a:r>
            <a:r>
              <a:rPr lang="en-US" dirty="0" err="1"/>
              <a:t>bunun</a:t>
            </a:r>
            <a:r>
              <a:rPr lang="en-US" dirty="0"/>
              <a:t> </a:t>
            </a:r>
            <a:r>
              <a:rPr lang="en-US" dirty="0" err="1"/>
              <a:t>tersi</a:t>
            </a:r>
            <a:r>
              <a:rPr lang="en-US" dirty="0"/>
              <a:t> mi </a:t>
            </a:r>
            <a:r>
              <a:rPr lang="en-US" dirty="0" err="1"/>
              <a:t>olmaktadır</a:t>
            </a:r>
            <a:r>
              <a:rPr lang="en-US" dirty="0"/>
              <a:t>?</a:t>
            </a:r>
          </a:p>
          <a:p>
            <a:pPr algn="just"/>
            <a:r>
              <a:rPr lang="en-US" dirty="0"/>
              <a:t>4) </a:t>
            </a:r>
            <a:r>
              <a:rPr lang="en-US" dirty="0" err="1"/>
              <a:t>Kelime</a:t>
            </a:r>
            <a:r>
              <a:rPr lang="en-US" dirty="0"/>
              <a:t> </a:t>
            </a:r>
            <a:r>
              <a:rPr lang="en-US" dirty="0" err="1"/>
              <a:t>alanları</a:t>
            </a:r>
            <a:r>
              <a:rPr lang="en-US" dirty="0"/>
              <a:t> </a:t>
            </a:r>
            <a:r>
              <a:rPr lang="en-US" dirty="0" err="1"/>
              <a:t>arasında</a:t>
            </a:r>
            <a:r>
              <a:rPr lang="en-US" dirty="0"/>
              <a:t> </a:t>
            </a:r>
            <a:r>
              <a:rPr lang="en-US" dirty="0" err="1"/>
              <a:t>nasıl</a:t>
            </a:r>
            <a:r>
              <a:rPr lang="en-US" dirty="0"/>
              <a:t> </a:t>
            </a:r>
            <a:r>
              <a:rPr lang="en-US" b="1" dirty="0" err="1"/>
              <a:t>ilişkiler</a:t>
            </a:r>
            <a:r>
              <a:rPr lang="en-US" b="1" dirty="0"/>
              <a:t> </a:t>
            </a:r>
            <a:r>
              <a:rPr lang="en-US" b="1" dirty="0" err="1"/>
              <a:t>var</a:t>
            </a:r>
            <a:r>
              <a:rPr lang="en-US" b="1" dirty="0"/>
              <a:t>? Bu </a:t>
            </a:r>
            <a:r>
              <a:rPr lang="en-US" b="1" dirty="0" err="1"/>
              <a:t>ilişkiler</a:t>
            </a:r>
            <a:r>
              <a:rPr lang="en-US" b="1" dirty="0"/>
              <a:t> </a:t>
            </a:r>
            <a:r>
              <a:rPr lang="en-US" b="1" dirty="0" err="1"/>
              <a:t>bir</a:t>
            </a:r>
            <a:r>
              <a:rPr lang="en-US" b="1" dirty="0"/>
              <a:t> </a:t>
            </a:r>
            <a:r>
              <a:rPr lang="en-US" b="1" dirty="0" err="1"/>
              <a:t>karşıtlık</a:t>
            </a:r>
            <a:r>
              <a:rPr lang="en-US" b="1" dirty="0"/>
              <a:t> </a:t>
            </a:r>
            <a:r>
              <a:rPr lang="en-US" b="1" dirty="0" err="1"/>
              <a:t>ilişkisi</a:t>
            </a:r>
            <a:r>
              <a:rPr lang="en-US" b="1" dirty="0"/>
              <a:t> </a:t>
            </a:r>
            <a:r>
              <a:rPr lang="en-US" dirty="0"/>
              <a:t>mi, </a:t>
            </a:r>
            <a:r>
              <a:rPr lang="en-US" dirty="0" err="1"/>
              <a:t>yoksa</a:t>
            </a:r>
            <a:r>
              <a:rPr lang="en-US" dirty="0"/>
              <a:t> </a:t>
            </a:r>
            <a:r>
              <a:rPr lang="en-US" b="1" dirty="0" err="1"/>
              <a:t>bütünleyici</a:t>
            </a:r>
            <a:r>
              <a:rPr lang="en-US" b="1" dirty="0"/>
              <a:t> </a:t>
            </a:r>
            <a:r>
              <a:rPr lang="en-US" b="1" dirty="0" err="1"/>
              <a:t>ilişkiler</a:t>
            </a:r>
            <a:r>
              <a:rPr lang="en-US" b="1" dirty="0"/>
              <a:t> mi </a:t>
            </a:r>
            <a:r>
              <a:rPr lang="en-US" b="1" dirty="0" err="1"/>
              <a:t>söz</a:t>
            </a:r>
            <a:r>
              <a:rPr lang="en-US" b="1" dirty="0"/>
              <a:t> </a:t>
            </a:r>
            <a:r>
              <a:rPr lang="en-US" b="1" dirty="0" err="1"/>
              <a:t>konusudur</a:t>
            </a:r>
            <a:r>
              <a:rPr lang="en-US" b="1" dirty="0"/>
              <a:t>? </a:t>
            </a:r>
            <a:r>
              <a:rPr lang="en-US" b="1" dirty="0" err="1"/>
              <a:t>Çapraz</a:t>
            </a:r>
            <a:r>
              <a:rPr lang="en-US" b="1" dirty="0"/>
              <a:t> </a:t>
            </a:r>
            <a:r>
              <a:rPr lang="en-US" b="1" dirty="0" err="1"/>
              <a:t>ilişkiler</a:t>
            </a:r>
            <a:r>
              <a:rPr lang="en-US" b="1" dirty="0"/>
              <a:t> </a:t>
            </a:r>
            <a:r>
              <a:rPr lang="en-US" dirty="0" err="1"/>
              <a:t>bulunuyor</a:t>
            </a:r>
            <a:r>
              <a:rPr lang="en-US" dirty="0"/>
              <a:t> mu: </a:t>
            </a:r>
            <a:r>
              <a:rPr lang="en-US" dirty="0" err="1"/>
              <a:t>Yani</a:t>
            </a:r>
            <a:r>
              <a:rPr lang="en-US" dirty="0"/>
              <a:t>, </a:t>
            </a:r>
            <a:r>
              <a:rPr lang="en-US" dirty="0" err="1"/>
              <a:t>iki</a:t>
            </a:r>
            <a:r>
              <a:rPr lang="en-US" dirty="0"/>
              <a:t> </a:t>
            </a:r>
            <a:r>
              <a:rPr lang="en-US" dirty="0" err="1"/>
              <a:t>ayrı</a:t>
            </a:r>
            <a:r>
              <a:rPr lang="en-US" dirty="0"/>
              <a:t> </a:t>
            </a:r>
            <a:r>
              <a:rPr lang="en-US" dirty="0" err="1"/>
              <a:t>kelime</a:t>
            </a:r>
            <a:r>
              <a:rPr lang="en-US" dirty="0"/>
              <a:t> </a:t>
            </a:r>
            <a:r>
              <a:rPr lang="en-US" dirty="0" err="1"/>
              <a:t>alanına</a:t>
            </a:r>
            <a:r>
              <a:rPr lang="en-US" dirty="0"/>
              <a:t> </a:t>
            </a:r>
            <a:r>
              <a:rPr lang="en-US" dirty="0" err="1"/>
              <a:t>da</a:t>
            </a:r>
            <a:r>
              <a:rPr lang="en-US" dirty="0"/>
              <a:t> </a:t>
            </a:r>
            <a:r>
              <a:rPr lang="en-US" dirty="0" err="1"/>
              <a:t>girebilen</a:t>
            </a:r>
            <a:r>
              <a:rPr lang="en-US" dirty="0"/>
              <a:t> </a:t>
            </a:r>
            <a:r>
              <a:rPr lang="en-US" dirty="0" err="1"/>
              <a:t>kelimeler</a:t>
            </a:r>
            <a:r>
              <a:rPr lang="en-US" dirty="0"/>
              <a:t> </a:t>
            </a:r>
            <a:r>
              <a:rPr lang="en-US" dirty="0" err="1"/>
              <a:t>var</a:t>
            </a:r>
            <a:r>
              <a:rPr lang="en-US" dirty="0"/>
              <a:t> </a:t>
            </a:r>
            <a:r>
              <a:rPr lang="en-US" dirty="0" err="1"/>
              <a:t>mı</a:t>
            </a:r>
            <a:r>
              <a:rPr lang="en-US" dirty="0"/>
              <a:t>? </a:t>
            </a:r>
          </a:p>
          <a:p>
            <a:pPr algn="just"/>
            <a:r>
              <a:rPr lang="en-US" dirty="0"/>
              <a:t>5) </a:t>
            </a:r>
            <a:r>
              <a:rPr lang="en-US" dirty="0" err="1"/>
              <a:t>Kelimelerin</a:t>
            </a:r>
            <a:r>
              <a:rPr lang="en-US" dirty="0"/>
              <a:t> </a:t>
            </a:r>
            <a:r>
              <a:rPr lang="en-US" b="1" dirty="0" err="1"/>
              <a:t>yan</a:t>
            </a:r>
            <a:r>
              <a:rPr lang="en-US" b="1" dirty="0"/>
              <a:t> </a:t>
            </a:r>
            <a:r>
              <a:rPr lang="en-US" b="1" dirty="0" err="1"/>
              <a:t>anlamlarını</a:t>
            </a:r>
            <a:r>
              <a:rPr lang="en-US" b="1" dirty="0"/>
              <a:t> </a:t>
            </a:r>
            <a:r>
              <a:rPr lang="en-US" b="1" dirty="0" err="1"/>
              <a:t>tahlil</a:t>
            </a:r>
            <a:r>
              <a:rPr lang="en-US" b="1" dirty="0"/>
              <a:t> </a:t>
            </a:r>
            <a:r>
              <a:rPr lang="en-US" b="1" dirty="0" err="1"/>
              <a:t>ediniz</a:t>
            </a:r>
            <a:r>
              <a:rPr lang="en-US" b="1" dirty="0"/>
              <a:t>. </a:t>
            </a:r>
            <a:r>
              <a:rPr lang="en-US" b="1" dirty="0" err="1"/>
              <a:t>Küçültücü</a:t>
            </a:r>
            <a:r>
              <a:rPr lang="en-US" b="1" dirty="0"/>
              <a:t> </a:t>
            </a:r>
            <a:r>
              <a:rPr lang="en-US" b="1" dirty="0" err="1"/>
              <a:t>yahut</a:t>
            </a:r>
            <a:r>
              <a:rPr lang="en-US" b="1" dirty="0"/>
              <a:t> </a:t>
            </a:r>
            <a:r>
              <a:rPr lang="en-US" b="1" dirty="0" err="1"/>
              <a:t>yüceltici</a:t>
            </a:r>
            <a:r>
              <a:rPr lang="en-US" b="1" dirty="0"/>
              <a:t> </a:t>
            </a:r>
            <a:r>
              <a:rPr lang="en-US" b="1" dirty="0" err="1"/>
              <a:t>bir</a:t>
            </a:r>
            <a:r>
              <a:rPr lang="en-US" b="1" dirty="0"/>
              <a:t> </a:t>
            </a:r>
            <a:r>
              <a:rPr lang="en-US" dirty="0" err="1"/>
              <a:t>niyetle</a:t>
            </a:r>
            <a:r>
              <a:rPr lang="en-US" dirty="0"/>
              <a:t> </a:t>
            </a:r>
            <a:r>
              <a:rPr lang="en-US" dirty="0" err="1"/>
              <a:t>kullanılmış</a:t>
            </a:r>
            <a:r>
              <a:rPr lang="en-US" dirty="0"/>
              <a:t> </a:t>
            </a:r>
            <a:r>
              <a:rPr lang="en-US" dirty="0" err="1"/>
              <a:t>kelimeleri</a:t>
            </a:r>
            <a:r>
              <a:rPr lang="en-US" dirty="0"/>
              <a:t> </a:t>
            </a:r>
            <a:r>
              <a:rPr lang="en-US" dirty="0" err="1"/>
              <a:t>tespit</a:t>
            </a:r>
            <a:r>
              <a:rPr lang="en-US" dirty="0"/>
              <a:t> </a:t>
            </a:r>
            <a:r>
              <a:rPr lang="en-US" dirty="0" err="1"/>
              <a:t>ediniz</a:t>
            </a:r>
            <a:r>
              <a:rPr lang="en-US" dirty="0"/>
              <a:t>.</a:t>
            </a:r>
          </a:p>
          <a:p>
            <a:pPr algn="just"/>
            <a:r>
              <a:rPr lang="en-US" dirty="0"/>
              <a:t>6) </a:t>
            </a:r>
            <a:r>
              <a:rPr lang="en-US" dirty="0" err="1"/>
              <a:t>Kullanılan</a:t>
            </a:r>
            <a:r>
              <a:rPr lang="en-US" dirty="0"/>
              <a:t> </a:t>
            </a:r>
            <a:r>
              <a:rPr lang="en-US" b="1" dirty="0" err="1"/>
              <a:t>dil</a:t>
            </a:r>
            <a:r>
              <a:rPr lang="en-US" b="1" dirty="0"/>
              <a:t> </a:t>
            </a:r>
            <a:r>
              <a:rPr lang="en-US" b="1" dirty="0" err="1"/>
              <a:t>düzeyini</a:t>
            </a:r>
            <a:r>
              <a:rPr lang="en-US" b="1" dirty="0"/>
              <a:t> </a:t>
            </a:r>
            <a:r>
              <a:rPr lang="en-US" b="1" dirty="0" err="1"/>
              <a:t>tespit</a:t>
            </a:r>
            <a:r>
              <a:rPr lang="en-US" b="1" dirty="0"/>
              <a:t> </a:t>
            </a:r>
            <a:r>
              <a:rPr lang="en-US" b="1" dirty="0" err="1"/>
              <a:t>ediniz</a:t>
            </a:r>
            <a:r>
              <a:rPr lang="en-US" b="1" dirty="0"/>
              <a:t>: </a:t>
            </a:r>
            <a:r>
              <a:rPr lang="en-US" b="1" dirty="0" err="1"/>
              <a:t>Seçkin</a:t>
            </a:r>
            <a:r>
              <a:rPr lang="en-US" b="1" dirty="0"/>
              <a:t>, </a:t>
            </a:r>
            <a:r>
              <a:rPr lang="en-US" b="1" dirty="0" err="1"/>
              <a:t>halk</a:t>
            </a:r>
            <a:r>
              <a:rPr lang="en-US" b="1" dirty="0"/>
              <a:t> </a:t>
            </a:r>
            <a:r>
              <a:rPr lang="en-US" b="1" dirty="0" err="1"/>
              <a:t>dili</a:t>
            </a:r>
            <a:r>
              <a:rPr lang="en-US" b="1" dirty="0"/>
              <a:t>, </a:t>
            </a:r>
            <a:r>
              <a:rPr lang="en-US" b="1" dirty="0" err="1"/>
              <a:t>günlük</a:t>
            </a:r>
            <a:r>
              <a:rPr lang="en-US" b="1" dirty="0"/>
              <a:t> </a:t>
            </a:r>
            <a:r>
              <a:rPr lang="en-US" b="1" dirty="0" err="1"/>
              <a:t>dil</a:t>
            </a:r>
            <a:r>
              <a:rPr lang="en-US" b="1" dirty="0"/>
              <a:t>, </a:t>
            </a:r>
            <a:r>
              <a:rPr lang="en-US" b="1" dirty="0" err="1"/>
              <a:t>argo</a:t>
            </a:r>
            <a:endParaRPr lang="en-US" b="1" dirty="0"/>
          </a:p>
          <a:p>
            <a:pPr algn="just"/>
            <a:r>
              <a:rPr lang="en-US" dirty="0"/>
              <a:t>vb...</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IV. EDEBÎ SANATLAR</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1) </a:t>
            </a:r>
            <a:r>
              <a:rPr lang="en-US" b="1" dirty="0" err="1"/>
              <a:t>Benzerlik</a:t>
            </a:r>
            <a:r>
              <a:rPr lang="en-US" b="1" dirty="0"/>
              <a:t> </a:t>
            </a:r>
            <a:r>
              <a:rPr lang="en-US" b="1" dirty="0" err="1"/>
              <a:t>üzerine</a:t>
            </a:r>
            <a:r>
              <a:rPr lang="en-US" b="1" dirty="0"/>
              <a:t> </a:t>
            </a:r>
            <a:r>
              <a:rPr lang="en-US" b="1" dirty="0" err="1"/>
              <a:t>kurulmuş</a:t>
            </a:r>
            <a:r>
              <a:rPr lang="en-US" b="1" dirty="0"/>
              <a:t> </a:t>
            </a:r>
            <a:r>
              <a:rPr lang="en-US" b="1" dirty="0" err="1"/>
              <a:t>sanatlar</a:t>
            </a:r>
            <a:r>
              <a:rPr lang="en-US" b="1" dirty="0"/>
              <a:t>: </a:t>
            </a:r>
            <a:r>
              <a:rPr lang="en-US" b="1" dirty="0" err="1"/>
              <a:t>Teşbih</a:t>
            </a:r>
            <a:r>
              <a:rPr lang="en-US" b="1" dirty="0"/>
              <a:t>, </a:t>
            </a:r>
            <a:r>
              <a:rPr lang="en-US" b="1" dirty="0" err="1"/>
              <a:t>istiare</a:t>
            </a:r>
            <a:r>
              <a:rPr lang="en-US" b="1" dirty="0"/>
              <a:t>, </a:t>
            </a:r>
            <a:r>
              <a:rPr lang="en-US" b="1" dirty="0" err="1"/>
              <a:t>Teşhis</a:t>
            </a:r>
            <a:r>
              <a:rPr lang="en-US" b="1" dirty="0"/>
              <a:t>, </a:t>
            </a:r>
            <a:r>
              <a:rPr lang="en-US" b="1" dirty="0" err="1"/>
              <a:t>Alegori</a:t>
            </a:r>
            <a:r>
              <a:rPr lang="en-US" b="1" dirty="0"/>
              <a:t> vb.</a:t>
            </a:r>
          </a:p>
          <a:p>
            <a:r>
              <a:rPr lang="en-US" b="1" dirty="0"/>
              <a:t>2) </a:t>
            </a:r>
            <a:r>
              <a:rPr lang="en-US" b="1" dirty="0" err="1"/>
              <a:t>Bitişiklik</a:t>
            </a:r>
            <a:r>
              <a:rPr lang="en-US" b="1" dirty="0"/>
              <a:t> </a:t>
            </a:r>
            <a:r>
              <a:rPr lang="en-US" b="1" dirty="0" err="1"/>
              <a:t>ilişkisi</a:t>
            </a:r>
            <a:r>
              <a:rPr lang="en-US" b="1" dirty="0"/>
              <a:t> </a:t>
            </a:r>
            <a:r>
              <a:rPr lang="en-US" b="1" dirty="0" err="1"/>
              <a:t>üzerine</a:t>
            </a:r>
            <a:r>
              <a:rPr lang="en-US" b="1" dirty="0"/>
              <a:t> </a:t>
            </a:r>
            <a:r>
              <a:rPr lang="en-US" b="1" dirty="0" err="1"/>
              <a:t>kurulmuş</a:t>
            </a:r>
            <a:r>
              <a:rPr lang="en-US" b="1" dirty="0"/>
              <a:t> </a:t>
            </a:r>
            <a:r>
              <a:rPr lang="en-US" b="1" dirty="0" err="1"/>
              <a:t>sanatlar</a:t>
            </a:r>
            <a:r>
              <a:rPr lang="en-US" b="1" dirty="0"/>
              <a:t>: </a:t>
            </a:r>
            <a:r>
              <a:rPr lang="en-US" b="1" dirty="0" err="1"/>
              <a:t>Mürsel</a:t>
            </a:r>
            <a:r>
              <a:rPr lang="en-US" b="1" dirty="0"/>
              <a:t> </a:t>
            </a:r>
            <a:r>
              <a:rPr lang="en-US" b="1" dirty="0" err="1"/>
              <a:t>mecaz</a:t>
            </a:r>
            <a:r>
              <a:rPr lang="en-US" b="1" dirty="0"/>
              <a:t> vb.</a:t>
            </a:r>
          </a:p>
          <a:p>
            <a:r>
              <a:rPr lang="en-US" dirty="0"/>
              <a:t>3) </a:t>
            </a:r>
            <a:r>
              <a:rPr lang="en-US" dirty="0" err="1"/>
              <a:t>Israr</a:t>
            </a:r>
            <a:r>
              <a:rPr lang="en-US" dirty="0"/>
              <a:t> </a:t>
            </a:r>
            <a:r>
              <a:rPr lang="en-US" dirty="0" err="1"/>
              <a:t>ve</a:t>
            </a:r>
            <a:r>
              <a:rPr lang="en-US" dirty="0"/>
              <a:t> </a:t>
            </a:r>
            <a:r>
              <a:rPr lang="en-US" b="1" dirty="0" err="1"/>
              <a:t>devamlılık</a:t>
            </a:r>
            <a:r>
              <a:rPr lang="en-US" b="1" dirty="0"/>
              <a:t> </a:t>
            </a:r>
            <a:r>
              <a:rPr lang="en-US" b="1" dirty="0" err="1"/>
              <a:t>üzerine</a:t>
            </a:r>
            <a:r>
              <a:rPr lang="en-US" b="1" dirty="0"/>
              <a:t> </a:t>
            </a:r>
            <a:r>
              <a:rPr lang="en-US" b="1" dirty="0" err="1"/>
              <a:t>kurulmuş</a:t>
            </a:r>
            <a:r>
              <a:rPr lang="en-US" b="1" dirty="0"/>
              <a:t> </a:t>
            </a:r>
            <a:r>
              <a:rPr lang="en-US" b="1" dirty="0" err="1"/>
              <a:t>sanatlar</a:t>
            </a:r>
            <a:r>
              <a:rPr lang="en-US" b="1" dirty="0"/>
              <a:t>: </a:t>
            </a:r>
            <a:r>
              <a:rPr lang="en-US" b="1" dirty="0" err="1"/>
              <a:t>Tedric</a:t>
            </a:r>
            <a:r>
              <a:rPr lang="en-US" b="1" dirty="0"/>
              <a:t>, </a:t>
            </a:r>
            <a:r>
              <a:rPr lang="en-US" b="1" dirty="0" err="1"/>
              <a:t>mübalağa</a:t>
            </a:r>
            <a:r>
              <a:rPr lang="en-US" b="1" dirty="0"/>
              <a:t>, </a:t>
            </a:r>
            <a:r>
              <a:rPr lang="en-US" b="1" dirty="0" err="1"/>
              <a:t>tekrîr</a:t>
            </a:r>
            <a:endParaRPr lang="en-US" b="1" dirty="0"/>
          </a:p>
          <a:p>
            <a:r>
              <a:rPr lang="en-US" dirty="0"/>
              <a:t>vb.</a:t>
            </a:r>
          </a:p>
          <a:p>
            <a:r>
              <a:rPr lang="en-US" dirty="0"/>
              <a:t>4) </a:t>
            </a:r>
            <a:r>
              <a:rPr lang="en-US" b="1" dirty="0" err="1"/>
              <a:t>Zıtlık</a:t>
            </a:r>
            <a:r>
              <a:rPr lang="en-US" b="1" dirty="0"/>
              <a:t> </a:t>
            </a:r>
            <a:r>
              <a:rPr lang="en-US" b="1" dirty="0" err="1"/>
              <a:t>üzerine</a:t>
            </a:r>
            <a:r>
              <a:rPr lang="en-US" b="1" dirty="0"/>
              <a:t> </a:t>
            </a:r>
            <a:r>
              <a:rPr lang="en-US" b="1" dirty="0" err="1"/>
              <a:t>kurulmuş</a:t>
            </a:r>
            <a:r>
              <a:rPr lang="en-US" b="1" dirty="0"/>
              <a:t> </a:t>
            </a:r>
            <a:r>
              <a:rPr lang="en-US" b="1" dirty="0" err="1"/>
              <a:t>sanatlar</a:t>
            </a:r>
            <a:r>
              <a:rPr lang="en-US" b="1" dirty="0"/>
              <a:t>: </a:t>
            </a:r>
            <a:r>
              <a:rPr lang="en-US" b="1" dirty="0" err="1"/>
              <a:t>Tezat</a:t>
            </a:r>
            <a:r>
              <a:rPr lang="en-US" b="1" dirty="0"/>
              <a:t>, </a:t>
            </a:r>
            <a:r>
              <a:rPr lang="en-US" b="1" dirty="0" err="1"/>
              <a:t>tesmiye</a:t>
            </a:r>
            <a:r>
              <a:rPr lang="en-US" b="1" dirty="0"/>
              <a:t> bin </a:t>
            </a:r>
            <a:r>
              <a:rPr lang="en-US" b="1" dirty="0" err="1"/>
              <a:t>nakiz</a:t>
            </a:r>
            <a:r>
              <a:rPr lang="en-US" b="1" dirty="0"/>
              <a:t> vb.</a:t>
            </a:r>
          </a:p>
          <a:p>
            <a:r>
              <a:rPr lang="en-US" dirty="0" err="1"/>
              <a:t>Edebî</a:t>
            </a:r>
            <a:r>
              <a:rPr lang="en-US" dirty="0"/>
              <a:t> </a:t>
            </a:r>
            <a:r>
              <a:rPr lang="en-US" dirty="0" err="1"/>
              <a:t>sanatlar</a:t>
            </a:r>
            <a:r>
              <a:rPr lang="en-US" dirty="0"/>
              <a:t>, </a:t>
            </a:r>
            <a:r>
              <a:rPr lang="en-US" dirty="0" err="1"/>
              <a:t>yazının</a:t>
            </a:r>
            <a:r>
              <a:rPr lang="en-US" dirty="0"/>
              <a:t> </a:t>
            </a:r>
            <a:r>
              <a:rPr lang="en-US" dirty="0" err="1"/>
              <a:t>bir</a:t>
            </a:r>
            <a:r>
              <a:rPr lang="en-US" dirty="0"/>
              <a:t> </a:t>
            </a:r>
            <a:r>
              <a:rPr lang="en-US" dirty="0" err="1"/>
              <a:t>süsü</a:t>
            </a:r>
            <a:r>
              <a:rPr lang="en-US" dirty="0"/>
              <a:t> </a:t>
            </a:r>
            <a:r>
              <a:rPr lang="en-US" dirty="0" err="1"/>
              <a:t>değildir</a:t>
            </a:r>
            <a:r>
              <a:rPr lang="en-US" dirty="0"/>
              <a:t>, </a:t>
            </a:r>
            <a:r>
              <a:rPr lang="en-US" dirty="0" err="1"/>
              <a:t>onlar</a:t>
            </a:r>
            <a:r>
              <a:rPr lang="en-US" dirty="0"/>
              <a:t> </a:t>
            </a:r>
            <a:r>
              <a:rPr lang="en-US" dirty="0" err="1"/>
              <a:t>anlamın</a:t>
            </a:r>
            <a:r>
              <a:rPr lang="en-US" dirty="0"/>
              <a:t> </a:t>
            </a:r>
            <a:r>
              <a:rPr lang="en-US" dirty="0" err="1"/>
              <a:t>kuvvetlendirilmesine</a:t>
            </a:r>
            <a:r>
              <a:rPr lang="en-US" dirty="0"/>
              <a:t> </a:t>
            </a:r>
            <a:r>
              <a:rPr lang="en-US" dirty="0" err="1"/>
              <a:t>ve</a:t>
            </a:r>
            <a:r>
              <a:rPr lang="en-US" dirty="0"/>
              <a:t> </a:t>
            </a:r>
            <a:r>
              <a:rPr lang="en-US" dirty="0" err="1"/>
              <a:t>ifade</a:t>
            </a:r>
            <a:r>
              <a:rPr lang="en-US" dirty="0"/>
              <a:t> </a:t>
            </a:r>
            <a:r>
              <a:rPr lang="en-US" dirty="0" err="1"/>
              <a:t>edilebilmesine</a:t>
            </a:r>
            <a:r>
              <a:rPr lang="en-US" dirty="0"/>
              <a:t> </a:t>
            </a:r>
            <a:r>
              <a:rPr lang="en-US" dirty="0" err="1"/>
              <a:t>hizmet</a:t>
            </a:r>
            <a:r>
              <a:rPr lang="en-US" dirty="0"/>
              <a:t> </a:t>
            </a:r>
            <a:r>
              <a:rPr lang="en-US" dirty="0" err="1"/>
              <a:t>derler</a:t>
            </a:r>
            <a:r>
              <a:rPr lang="en-US" dirty="0"/>
              <a:t>.</a:t>
            </a:r>
          </a:p>
          <a:p>
            <a:r>
              <a:rPr lang="en-US" b="1" dirty="0"/>
              <a:t>V. SÖZ</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 SÖZ DİZİMİ TAHLİLİ</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1) </a:t>
            </a:r>
            <a:r>
              <a:rPr lang="en-US" dirty="0" err="1"/>
              <a:t>Başlangıç</a:t>
            </a:r>
            <a:r>
              <a:rPr lang="en-US" dirty="0"/>
              <a:t> </a:t>
            </a:r>
            <a:r>
              <a:rPr lang="en-US" dirty="0" err="1"/>
              <a:t>olarak</a:t>
            </a:r>
            <a:r>
              <a:rPr lang="en-US" dirty="0"/>
              <a:t> </a:t>
            </a:r>
            <a:r>
              <a:rPr lang="en-US" dirty="0" err="1"/>
              <a:t>yapılabilecek</a:t>
            </a:r>
            <a:r>
              <a:rPr lang="en-US" dirty="0"/>
              <a:t> </a:t>
            </a:r>
            <a:r>
              <a:rPr lang="en-US" dirty="0" err="1"/>
              <a:t>basit</a:t>
            </a:r>
            <a:r>
              <a:rPr lang="en-US" dirty="0"/>
              <a:t> </a:t>
            </a:r>
            <a:r>
              <a:rPr lang="en-US" dirty="0" err="1"/>
              <a:t>gözlemler</a:t>
            </a:r>
            <a:r>
              <a:rPr lang="en-US" dirty="0"/>
              <a:t>: </a:t>
            </a:r>
            <a:r>
              <a:rPr lang="en-US" b="1" dirty="0" err="1"/>
              <a:t>Cümleler</a:t>
            </a:r>
            <a:r>
              <a:rPr lang="en-US" b="1" dirty="0"/>
              <a:t> </a:t>
            </a:r>
            <a:r>
              <a:rPr lang="en-US" b="1" dirty="0" err="1"/>
              <a:t>kısa</a:t>
            </a:r>
            <a:r>
              <a:rPr lang="en-US" b="1" dirty="0"/>
              <a:t> </a:t>
            </a:r>
            <a:r>
              <a:rPr lang="en-US" b="1" dirty="0" err="1"/>
              <a:t>mıdır</a:t>
            </a:r>
            <a:r>
              <a:rPr lang="en-US" b="1" dirty="0"/>
              <a:t>, </a:t>
            </a:r>
            <a:r>
              <a:rPr lang="en-US" b="1" dirty="0" err="1"/>
              <a:t>uzun</a:t>
            </a:r>
            <a:r>
              <a:rPr lang="en-US" b="1" dirty="0"/>
              <a:t> </a:t>
            </a:r>
            <a:r>
              <a:rPr lang="en-US" dirty="0" err="1"/>
              <a:t>mudur</a:t>
            </a:r>
            <a:r>
              <a:rPr lang="en-US" dirty="0"/>
              <a:t>? </a:t>
            </a:r>
            <a:r>
              <a:rPr lang="en-US" dirty="0" err="1"/>
              <a:t>Hangi</a:t>
            </a:r>
            <a:r>
              <a:rPr lang="en-US" dirty="0"/>
              <a:t> </a:t>
            </a:r>
            <a:r>
              <a:rPr lang="en-US" dirty="0" err="1"/>
              <a:t>noktalama</a:t>
            </a:r>
            <a:r>
              <a:rPr lang="en-US" dirty="0"/>
              <a:t> </a:t>
            </a:r>
            <a:r>
              <a:rPr lang="en-US" dirty="0" err="1"/>
              <a:t>işaretleri</a:t>
            </a:r>
            <a:r>
              <a:rPr lang="en-US" dirty="0"/>
              <a:t> </a:t>
            </a:r>
            <a:r>
              <a:rPr lang="en-US" dirty="0" err="1"/>
              <a:t>kullanılmıştır</a:t>
            </a:r>
            <a:r>
              <a:rPr lang="en-US" dirty="0"/>
              <a:t>? </a:t>
            </a:r>
            <a:r>
              <a:rPr lang="en-US" dirty="0" err="1"/>
              <a:t>Bir</a:t>
            </a:r>
            <a:r>
              <a:rPr lang="en-US" dirty="0"/>
              <a:t> </a:t>
            </a:r>
            <a:r>
              <a:rPr lang="en-US" dirty="0" err="1"/>
              <a:t>cümleden</a:t>
            </a:r>
            <a:r>
              <a:rPr lang="en-US" dirty="0"/>
              <a:t> </a:t>
            </a:r>
            <a:r>
              <a:rPr lang="en-US" dirty="0" err="1"/>
              <a:t>diğerine</a:t>
            </a:r>
            <a:r>
              <a:rPr lang="en-US" dirty="0"/>
              <a:t> </a:t>
            </a:r>
            <a:r>
              <a:rPr lang="en-US" dirty="0" err="1"/>
              <a:t>nasıl</a:t>
            </a:r>
            <a:r>
              <a:rPr lang="en-US" dirty="0"/>
              <a:t> </a:t>
            </a:r>
            <a:r>
              <a:rPr lang="en-US" dirty="0" err="1"/>
              <a:t>geçiliyor</a:t>
            </a:r>
            <a:r>
              <a:rPr lang="en-US" dirty="0"/>
              <a:t>?</a:t>
            </a:r>
          </a:p>
          <a:p>
            <a:pPr algn="just"/>
            <a:r>
              <a:rPr lang="en-US" dirty="0"/>
              <a:t>2) </a:t>
            </a:r>
            <a:r>
              <a:rPr lang="en-US" b="1" dirty="0" err="1"/>
              <a:t>Kullanılan</a:t>
            </a:r>
            <a:r>
              <a:rPr lang="en-US" b="1" dirty="0"/>
              <a:t> </a:t>
            </a:r>
            <a:r>
              <a:rPr lang="en-US" b="1" dirty="0" err="1"/>
              <a:t>cümle</a:t>
            </a:r>
            <a:r>
              <a:rPr lang="en-US" b="1" dirty="0"/>
              <a:t> </a:t>
            </a:r>
            <a:r>
              <a:rPr lang="en-US" b="1" dirty="0" err="1"/>
              <a:t>tipleri</a:t>
            </a:r>
            <a:r>
              <a:rPr lang="en-US" b="1" dirty="0"/>
              <a:t>: </a:t>
            </a:r>
            <a:r>
              <a:rPr lang="en-US" b="1" dirty="0" err="1"/>
              <a:t>Olumlu</a:t>
            </a:r>
            <a:r>
              <a:rPr lang="en-US" b="1" dirty="0"/>
              <a:t> </a:t>
            </a:r>
            <a:r>
              <a:rPr lang="en-US" b="1" dirty="0" err="1"/>
              <a:t>cümleler</a:t>
            </a:r>
            <a:r>
              <a:rPr lang="en-US" b="1" dirty="0"/>
              <a:t>, </a:t>
            </a:r>
            <a:r>
              <a:rPr lang="en-US" b="1" dirty="0" err="1"/>
              <a:t>soru</a:t>
            </a:r>
            <a:r>
              <a:rPr lang="en-US" b="1" dirty="0"/>
              <a:t> </a:t>
            </a:r>
            <a:r>
              <a:rPr lang="en-US" b="1" dirty="0" err="1"/>
              <a:t>cümleleri</a:t>
            </a:r>
            <a:r>
              <a:rPr lang="en-US" b="1" dirty="0"/>
              <a:t>, </a:t>
            </a:r>
            <a:r>
              <a:rPr lang="en-US" b="1" dirty="0" err="1"/>
              <a:t>ünlem</a:t>
            </a:r>
            <a:r>
              <a:rPr lang="en-US" b="1" dirty="0"/>
              <a:t> </a:t>
            </a:r>
            <a:r>
              <a:rPr lang="en-US" dirty="0" err="1"/>
              <a:t>cümleleri</a:t>
            </a:r>
            <a:r>
              <a:rPr lang="en-US" dirty="0"/>
              <a:t>... </a:t>
            </a:r>
            <a:r>
              <a:rPr lang="en-US" dirty="0" err="1"/>
              <a:t>Meselâ</a:t>
            </a:r>
            <a:r>
              <a:rPr lang="en-US" dirty="0"/>
              <a:t> </a:t>
            </a:r>
            <a:r>
              <a:rPr lang="en-US" dirty="0" err="1"/>
              <a:t>soru</a:t>
            </a:r>
            <a:r>
              <a:rPr lang="en-US" dirty="0"/>
              <a:t> </a:t>
            </a:r>
            <a:r>
              <a:rPr lang="en-US" dirty="0" err="1"/>
              <a:t>cümleleri</a:t>
            </a:r>
            <a:r>
              <a:rPr lang="en-US" dirty="0"/>
              <a:t>, </a:t>
            </a:r>
            <a:r>
              <a:rPr lang="en-US" dirty="0" err="1"/>
              <a:t>ünlemler</a:t>
            </a:r>
            <a:r>
              <a:rPr lang="en-US" dirty="0"/>
              <a:t> </a:t>
            </a:r>
            <a:r>
              <a:rPr lang="en-US" dirty="0" err="1"/>
              <a:t>metnin</a:t>
            </a:r>
            <a:r>
              <a:rPr lang="en-US" dirty="0"/>
              <a:t> </a:t>
            </a:r>
            <a:r>
              <a:rPr lang="en-US" dirty="0" err="1"/>
              <a:t>hangi</a:t>
            </a:r>
            <a:r>
              <a:rPr lang="en-US" dirty="0"/>
              <a:t> </a:t>
            </a:r>
            <a:r>
              <a:rPr lang="en-US" dirty="0" err="1"/>
              <a:t>bölümünde</a:t>
            </a:r>
            <a:r>
              <a:rPr lang="en-US" dirty="0"/>
              <a:t> </a:t>
            </a:r>
            <a:r>
              <a:rPr lang="en-US" dirty="0" err="1"/>
              <a:t>yoğunlaşıyor</a:t>
            </a:r>
            <a:r>
              <a:rPr lang="en-US" dirty="0"/>
              <a:t>? </a:t>
            </a:r>
            <a:r>
              <a:rPr lang="en-US" dirty="0" err="1"/>
              <a:t>Hangi</a:t>
            </a:r>
            <a:r>
              <a:rPr lang="en-US" dirty="0"/>
              <a:t> </a:t>
            </a:r>
            <a:r>
              <a:rPr lang="en-US" dirty="0" err="1"/>
              <a:t>duyguyu</a:t>
            </a:r>
            <a:r>
              <a:rPr lang="en-US" dirty="0"/>
              <a:t> </a:t>
            </a:r>
            <a:r>
              <a:rPr lang="en-US" dirty="0" err="1"/>
              <a:t>yahut</a:t>
            </a:r>
            <a:r>
              <a:rPr lang="en-US" dirty="0"/>
              <a:t> </a:t>
            </a:r>
            <a:r>
              <a:rPr lang="en-US" dirty="0" err="1"/>
              <a:t>gerçeği</a:t>
            </a:r>
            <a:r>
              <a:rPr lang="en-US" dirty="0"/>
              <a:t> </a:t>
            </a:r>
            <a:r>
              <a:rPr lang="en-US" dirty="0" err="1"/>
              <a:t>ifade</a:t>
            </a:r>
            <a:r>
              <a:rPr lang="en-US" dirty="0"/>
              <a:t> </a:t>
            </a:r>
            <a:r>
              <a:rPr lang="en-US" dirty="0" err="1"/>
              <a:t>etmek</a:t>
            </a:r>
            <a:r>
              <a:rPr lang="en-US" dirty="0"/>
              <a:t> </a:t>
            </a:r>
            <a:r>
              <a:rPr lang="en-US" dirty="0" err="1"/>
              <a:t>için</a:t>
            </a:r>
            <a:r>
              <a:rPr lang="en-US" dirty="0"/>
              <a:t> </a:t>
            </a:r>
            <a:r>
              <a:rPr lang="en-US" dirty="0" err="1"/>
              <a:t>kullanılmışlar</a:t>
            </a:r>
            <a:r>
              <a:rPr lang="en-US" dirty="0"/>
              <a:t>?</a:t>
            </a:r>
          </a:p>
          <a:p>
            <a:pPr algn="just"/>
            <a:r>
              <a:rPr lang="en-US" dirty="0"/>
              <a:t>3) </a:t>
            </a:r>
            <a:r>
              <a:rPr lang="en-US" b="1" dirty="0" err="1"/>
              <a:t>Cümlelerin</a:t>
            </a:r>
            <a:r>
              <a:rPr lang="en-US" b="1" dirty="0"/>
              <a:t> </a:t>
            </a:r>
            <a:r>
              <a:rPr lang="en-US" b="1" dirty="0" err="1"/>
              <a:t>yapısı</a:t>
            </a:r>
            <a:r>
              <a:rPr lang="en-US" b="1" dirty="0"/>
              <a:t>: </a:t>
            </a:r>
            <a:r>
              <a:rPr lang="en-US" b="1" dirty="0" err="1"/>
              <a:t>İsim</a:t>
            </a:r>
            <a:r>
              <a:rPr lang="en-US" b="1" dirty="0"/>
              <a:t> </a:t>
            </a:r>
            <a:r>
              <a:rPr lang="en-US" b="1" dirty="0" err="1"/>
              <a:t>cümleleri</a:t>
            </a:r>
            <a:r>
              <a:rPr lang="en-US" b="1" dirty="0"/>
              <a:t>, </a:t>
            </a:r>
            <a:r>
              <a:rPr lang="en-US" b="1" dirty="0" err="1"/>
              <a:t>fiil</a:t>
            </a:r>
            <a:r>
              <a:rPr lang="en-US" b="1" dirty="0"/>
              <a:t> </a:t>
            </a:r>
            <a:r>
              <a:rPr lang="en-US" b="1" dirty="0" err="1"/>
              <a:t>cümleleri</a:t>
            </a:r>
            <a:r>
              <a:rPr lang="en-US" b="1" dirty="0"/>
              <a:t>; </a:t>
            </a:r>
            <a:r>
              <a:rPr lang="en-US" b="1" dirty="0" err="1"/>
              <a:t>basit</a:t>
            </a:r>
            <a:r>
              <a:rPr lang="en-US" b="1" dirty="0"/>
              <a:t> </a:t>
            </a:r>
            <a:r>
              <a:rPr lang="en-US" b="1" dirty="0" err="1"/>
              <a:t>cümleler</a:t>
            </a:r>
            <a:r>
              <a:rPr lang="en-US" b="1" dirty="0"/>
              <a:t>, </a:t>
            </a:r>
            <a:r>
              <a:rPr lang="en-US" b="1" dirty="0" err="1"/>
              <a:t>birleşik</a:t>
            </a:r>
            <a:r>
              <a:rPr lang="en-US" b="1" dirty="0"/>
              <a:t> </a:t>
            </a:r>
            <a:r>
              <a:rPr lang="en-US" dirty="0" err="1"/>
              <a:t>cümleler</a:t>
            </a:r>
            <a:r>
              <a:rPr lang="en-US" dirty="0"/>
              <a:t>; </a:t>
            </a:r>
            <a:r>
              <a:rPr lang="en-US" dirty="0" err="1"/>
              <a:t>ana</a:t>
            </a:r>
            <a:r>
              <a:rPr lang="en-US" dirty="0"/>
              <a:t> </a:t>
            </a:r>
            <a:r>
              <a:rPr lang="en-US" dirty="0" err="1"/>
              <a:t>cümle</a:t>
            </a:r>
            <a:r>
              <a:rPr lang="en-US" dirty="0"/>
              <a:t>, </a:t>
            </a:r>
            <a:r>
              <a:rPr lang="en-US" dirty="0" err="1"/>
              <a:t>ara</a:t>
            </a:r>
            <a:r>
              <a:rPr lang="en-US" dirty="0"/>
              <a:t> </a:t>
            </a:r>
            <a:r>
              <a:rPr lang="en-US" dirty="0" err="1"/>
              <a:t>cümle</a:t>
            </a:r>
            <a:r>
              <a:rPr lang="en-US" dirty="0"/>
              <a:t>, </a:t>
            </a:r>
            <a:r>
              <a:rPr lang="en-US" dirty="0" err="1"/>
              <a:t>bağımsız</a:t>
            </a:r>
            <a:r>
              <a:rPr lang="en-US" dirty="0"/>
              <a:t> </a:t>
            </a:r>
            <a:r>
              <a:rPr lang="en-US" dirty="0" err="1"/>
              <a:t>cümle</a:t>
            </a:r>
            <a:r>
              <a:rPr lang="en-US" dirty="0"/>
              <a:t>, </a:t>
            </a:r>
            <a:r>
              <a:rPr lang="en-US" dirty="0" err="1"/>
              <a:t>yardımcı</a:t>
            </a:r>
            <a:r>
              <a:rPr lang="en-US" dirty="0"/>
              <a:t> </a:t>
            </a:r>
            <a:r>
              <a:rPr lang="en-US" dirty="0" err="1"/>
              <a:t>cümle</a:t>
            </a:r>
            <a:r>
              <a:rPr lang="en-US" dirty="0"/>
              <a:t>..</a:t>
            </a:r>
          </a:p>
          <a:p>
            <a:pPr algn="just"/>
            <a:r>
              <a:rPr lang="en-US" dirty="0"/>
              <a:t>4) </a:t>
            </a:r>
            <a:r>
              <a:rPr lang="en-US" b="1" dirty="0" err="1"/>
              <a:t>Cümlelerin</a:t>
            </a:r>
            <a:r>
              <a:rPr lang="en-US" b="1" dirty="0"/>
              <a:t> </a:t>
            </a:r>
            <a:r>
              <a:rPr lang="en-US" b="1" dirty="0" err="1"/>
              <a:t>birbirine</a:t>
            </a:r>
            <a:r>
              <a:rPr lang="en-US" b="1" dirty="0"/>
              <a:t> </a:t>
            </a:r>
            <a:r>
              <a:rPr lang="en-US" b="1" dirty="0" err="1"/>
              <a:t>bağlanışları</a:t>
            </a:r>
            <a:r>
              <a:rPr lang="en-US" b="1" dirty="0"/>
              <a:t>: </a:t>
            </a:r>
            <a:r>
              <a:rPr lang="en-US" b="1" dirty="0" err="1"/>
              <a:t>Cümleler</a:t>
            </a:r>
            <a:r>
              <a:rPr lang="en-US" b="1" dirty="0"/>
              <a:t> </a:t>
            </a:r>
            <a:r>
              <a:rPr lang="en-US" b="1" dirty="0" err="1"/>
              <a:t>birbirine</a:t>
            </a:r>
            <a:r>
              <a:rPr lang="en-US" b="1" dirty="0"/>
              <a:t> </a:t>
            </a:r>
            <a:r>
              <a:rPr lang="en-US" b="1" dirty="0" err="1"/>
              <a:t>mantık</a:t>
            </a:r>
            <a:r>
              <a:rPr lang="en-US" b="1" dirty="0"/>
              <a:t> </a:t>
            </a:r>
            <a:r>
              <a:rPr lang="en-US" dirty="0" err="1"/>
              <a:t>bağlaçlarıyla</a:t>
            </a:r>
            <a:r>
              <a:rPr lang="en-US" dirty="0"/>
              <a:t> </a:t>
            </a:r>
            <a:r>
              <a:rPr lang="en-US" dirty="0" err="1"/>
              <a:t>mı</a:t>
            </a:r>
            <a:r>
              <a:rPr lang="en-US" dirty="0"/>
              <a:t>, </a:t>
            </a:r>
            <a:r>
              <a:rPr lang="en-US" dirty="0" err="1"/>
              <a:t>kronolojik</a:t>
            </a:r>
            <a:r>
              <a:rPr lang="en-US" dirty="0"/>
              <a:t> </a:t>
            </a:r>
            <a:r>
              <a:rPr lang="en-US" dirty="0" err="1"/>
              <a:t>bir</a:t>
            </a:r>
            <a:r>
              <a:rPr lang="en-US" dirty="0"/>
              <a:t> </a:t>
            </a:r>
            <a:r>
              <a:rPr lang="en-US" dirty="0" err="1"/>
              <a:t>sırayla</a:t>
            </a:r>
            <a:r>
              <a:rPr lang="en-US" dirty="0"/>
              <a:t> </a:t>
            </a:r>
            <a:r>
              <a:rPr lang="en-US" dirty="0" err="1"/>
              <a:t>mı</a:t>
            </a:r>
            <a:r>
              <a:rPr lang="en-US" dirty="0"/>
              <a:t> </a:t>
            </a:r>
            <a:r>
              <a:rPr lang="en-US" dirty="0" err="1"/>
              <a:t>bağlanıyor</a:t>
            </a:r>
            <a:r>
              <a:rPr lang="en-US" dirty="0"/>
              <a:t>? </a:t>
            </a:r>
            <a:r>
              <a:rPr lang="en-US" dirty="0" err="1"/>
              <a:t>Yoksa</a:t>
            </a:r>
            <a:r>
              <a:rPr lang="en-US" dirty="0"/>
              <a:t> </a:t>
            </a:r>
            <a:r>
              <a:rPr lang="en-US" dirty="0" err="1"/>
              <a:t>mekan</a:t>
            </a:r>
            <a:r>
              <a:rPr lang="en-US" dirty="0"/>
              <a:t> </a:t>
            </a:r>
            <a:r>
              <a:rPr lang="en-US" dirty="0" err="1"/>
              <a:t>sırası</a:t>
            </a:r>
            <a:endParaRPr lang="en-US" dirty="0"/>
          </a:p>
          <a:p>
            <a:pPr algn="just"/>
            <a:r>
              <a:rPr lang="en-US" dirty="0" err="1"/>
              <a:t>mı</a:t>
            </a:r>
            <a:r>
              <a:rPr lang="en-US" dirty="0"/>
              <a:t> </a:t>
            </a:r>
            <a:r>
              <a:rPr lang="en-US" dirty="0" err="1"/>
              <a:t>tercih</a:t>
            </a:r>
            <a:r>
              <a:rPr lang="en-US" dirty="0"/>
              <a:t> </a:t>
            </a:r>
            <a:r>
              <a:rPr lang="en-US" dirty="0" err="1"/>
              <a:t>edilmiş</a:t>
            </a:r>
            <a:r>
              <a:rPr lang="en-US" dirty="0"/>
              <a:t>?</a:t>
            </a:r>
          </a:p>
          <a:p>
            <a:pPr algn="just"/>
            <a:r>
              <a:rPr lang="en-US" dirty="0"/>
              <a:t>5) </a:t>
            </a:r>
            <a:r>
              <a:rPr lang="en-US" dirty="0" err="1"/>
              <a:t>Noktalama</a:t>
            </a:r>
            <a:r>
              <a:rPr lang="en-US" dirty="0"/>
              <a:t> </a:t>
            </a:r>
            <a:r>
              <a:rPr lang="en-US" dirty="0" err="1"/>
              <a:t>işaretleri</a:t>
            </a:r>
            <a:r>
              <a:rPr lang="en-US" dirty="0"/>
              <a:t> </a:t>
            </a:r>
            <a:r>
              <a:rPr lang="en-US" dirty="0" err="1"/>
              <a:t>hangi</a:t>
            </a:r>
            <a:r>
              <a:rPr lang="en-US" dirty="0"/>
              <a:t> </a:t>
            </a:r>
            <a:r>
              <a:rPr lang="en-US" dirty="0" err="1"/>
              <a:t>rolü</a:t>
            </a:r>
            <a:r>
              <a:rPr lang="en-US" dirty="0"/>
              <a:t> </a:t>
            </a:r>
            <a:r>
              <a:rPr lang="en-US" dirty="0" err="1"/>
              <a:t>oynuyor</a:t>
            </a:r>
            <a:r>
              <a:rPr lang="en-US" dirty="0"/>
              <a:t>?</a:t>
            </a:r>
          </a:p>
          <a:p>
            <a:pPr algn="just"/>
            <a:r>
              <a:rPr lang="en-US" dirty="0"/>
              <a:t>6) </a:t>
            </a:r>
            <a:r>
              <a:rPr lang="en-US" b="1" dirty="0" err="1"/>
              <a:t>Cümlelerdeki</a:t>
            </a:r>
            <a:r>
              <a:rPr lang="en-US" b="1" dirty="0"/>
              <a:t> </a:t>
            </a:r>
            <a:r>
              <a:rPr lang="en-US" b="1" dirty="0" err="1"/>
              <a:t>sapmalar</a:t>
            </a:r>
            <a:r>
              <a:rPr lang="en-US" b="1" dirty="0"/>
              <a:t>: </a:t>
            </a:r>
            <a:r>
              <a:rPr lang="en-US" b="1" dirty="0" err="1"/>
              <a:t>Metindeki</a:t>
            </a:r>
            <a:r>
              <a:rPr lang="en-US" b="1" dirty="0"/>
              <a:t> </a:t>
            </a:r>
            <a:r>
              <a:rPr lang="en-US" b="1" dirty="0" err="1"/>
              <a:t>bazı</a:t>
            </a:r>
            <a:r>
              <a:rPr lang="en-US" b="1" dirty="0"/>
              <a:t> </a:t>
            </a:r>
            <a:r>
              <a:rPr lang="en-US" b="1" dirty="0" err="1"/>
              <a:t>cümlelerin</a:t>
            </a:r>
            <a:r>
              <a:rPr lang="en-US" b="1" dirty="0"/>
              <a:t> </a:t>
            </a:r>
            <a:r>
              <a:rPr lang="en-US" b="1" dirty="0" err="1"/>
              <a:t>yapısı</a:t>
            </a:r>
            <a:r>
              <a:rPr lang="en-US" b="1" dirty="0"/>
              <a:t> </a:t>
            </a:r>
            <a:r>
              <a:rPr lang="en-US" b="1" dirty="0" err="1"/>
              <a:t>değişik</a:t>
            </a:r>
            <a:r>
              <a:rPr lang="en-US" b="1" dirty="0"/>
              <a:t> </a:t>
            </a:r>
            <a:r>
              <a:rPr lang="en-US" b="1" dirty="0" err="1"/>
              <a:t>ve</a:t>
            </a:r>
            <a:endParaRPr lang="en-US" b="1" dirty="0"/>
          </a:p>
          <a:p>
            <a:pPr algn="just"/>
            <a:r>
              <a:rPr lang="en-US" dirty="0" err="1"/>
              <a:t>anlamlı</a:t>
            </a:r>
            <a:r>
              <a:rPr lang="en-US" dirty="0"/>
              <a:t>, </a:t>
            </a:r>
            <a:r>
              <a:rPr lang="en-US" dirty="0" err="1"/>
              <a:t>manidar</a:t>
            </a:r>
            <a:r>
              <a:rPr lang="en-US" dirty="0"/>
              <a:t> </a:t>
            </a:r>
            <a:r>
              <a:rPr lang="en-US" dirty="0" err="1"/>
              <a:t>olabilir</a:t>
            </a:r>
            <a:r>
              <a:rPr lang="en-US" dirty="0"/>
              <a:t>. </a:t>
            </a:r>
            <a:r>
              <a:rPr lang="en-US" dirty="0" err="1"/>
              <a:t>Cümlelerin</a:t>
            </a:r>
            <a:r>
              <a:rPr lang="en-US" dirty="0"/>
              <a:t> </a:t>
            </a:r>
            <a:r>
              <a:rPr lang="en-US" dirty="0" err="1"/>
              <a:t>yapısında</a:t>
            </a:r>
            <a:r>
              <a:rPr lang="en-US" dirty="0"/>
              <a:t> </a:t>
            </a:r>
            <a:r>
              <a:rPr lang="en-US" dirty="0" err="1"/>
              <a:t>dil</a:t>
            </a:r>
            <a:r>
              <a:rPr lang="en-US" dirty="0"/>
              <a:t> </a:t>
            </a:r>
            <a:r>
              <a:rPr lang="en-US" dirty="0" err="1"/>
              <a:t>kurallarından</a:t>
            </a:r>
            <a:r>
              <a:rPr lang="en-US" dirty="0"/>
              <a:t> </a:t>
            </a:r>
            <a:r>
              <a:rPr lang="en-US" dirty="0" err="1"/>
              <a:t>ve</a:t>
            </a:r>
            <a:r>
              <a:rPr lang="en-US" dirty="0"/>
              <a:t> </a:t>
            </a:r>
            <a:r>
              <a:rPr lang="en-US" dirty="0" err="1"/>
              <a:t>normlarından</a:t>
            </a:r>
            <a:r>
              <a:rPr lang="en-US" dirty="0"/>
              <a:t> her </a:t>
            </a:r>
            <a:r>
              <a:rPr lang="en-US" dirty="0" err="1"/>
              <a:t>sapma</a:t>
            </a:r>
            <a:r>
              <a:rPr lang="en-US" dirty="0"/>
              <a:t> </a:t>
            </a:r>
            <a:r>
              <a:rPr lang="en-US" dirty="0" err="1"/>
              <a:t>tespit</a:t>
            </a:r>
            <a:r>
              <a:rPr lang="en-US" dirty="0"/>
              <a:t> </a:t>
            </a:r>
            <a:r>
              <a:rPr lang="en-US" dirty="0" err="1"/>
              <a:t>edilmeli</a:t>
            </a:r>
            <a:r>
              <a:rPr lang="en-US" dirty="0"/>
              <a:t> </a:t>
            </a:r>
            <a:r>
              <a:rPr lang="en-US" dirty="0" err="1"/>
              <a:t>ve</a:t>
            </a:r>
            <a:r>
              <a:rPr lang="en-US" dirty="0"/>
              <a:t> </a:t>
            </a:r>
            <a:r>
              <a:rPr lang="en-US" dirty="0" err="1"/>
              <a:t>yorumlanmalıdır</a:t>
            </a:r>
            <a:r>
              <a:rPr lang="en-US" dirty="0"/>
              <a:t>: </a:t>
            </a:r>
            <a:r>
              <a:rPr lang="en-US" dirty="0" err="1"/>
              <a:t>Devrik</a:t>
            </a:r>
            <a:r>
              <a:rPr lang="en-US" dirty="0"/>
              <a:t> </a:t>
            </a:r>
            <a:r>
              <a:rPr lang="en-US" dirty="0" err="1"/>
              <a:t>cümle</a:t>
            </a:r>
            <a:r>
              <a:rPr lang="en-US" dirty="0"/>
              <a:t>,</a:t>
            </a:r>
          </a:p>
          <a:p>
            <a:pPr algn="just"/>
            <a:r>
              <a:rPr lang="en-US" dirty="0" err="1"/>
              <a:t>eksiltili</a:t>
            </a:r>
            <a:r>
              <a:rPr lang="en-US" dirty="0"/>
              <a:t> </a:t>
            </a:r>
            <a:r>
              <a:rPr lang="en-US" dirty="0" err="1"/>
              <a:t>cümleler</a:t>
            </a:r>
            <a:r>
              <a:rPr lang="en-US" dirty="0"/>
              <a:t>  vb.</a:t>
            </a:r>
          </a:p>
          <a:p>
            <a:r>
              <a:rPr lang="en-US" b="1" dirty="0"/>
              <a:t>VI. FİİLLER</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 FİİLLER</a:t>
            </a:r>
            <a:br>
              <a:rPr lang="en-US" b="1" dirty="0"/>
            </a:b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a:t>a)</a:t>
            </a:r>
            <a:r>
              <a:rPr lang="en-US" dirty="0" err="1"/>
              <a:t>Şimdiki</a:t>
            </a:r>
            <a:r>
              <a:rPr lang="en-US" dirty="0"/>
              <a:t> </a:t>
            </a:r>
            <a:r>
              <a:rPr lang="en-US" dirty="0" err="1"/>
              <a:t>zaman</a:t>
            </a:r>
            <a:r>
              <a:rPr lang="en-US" dirty="0"/>
              <a:t> (</a:t>
            </a:r>
            <a:r>
              <a:rPr lang="en-US" dirty="0" err="1"/>
              <a:t>Bildirme</a:t>
            </a:r>
            <a:r>
              <a:rPr lang="en-US" dirty="0"/>
              <a:t> </a:t>
            </a:r>
            <a:r>
              <a:rPr lang="en-US" dirty="0" err="1"/>
              <a:t>Kipi</a:t>
            </a:r>
            <a:r>
              <a:rPr lang="en-US" dirty="0"/>
              <a:t>): Bu </a:t>
            </a:r>
            <a:r>
              <a:rPr lang="en-US" dirty="0" err="1"/>
              <a:t>durumda</a:t>
            </a:r>
            <a:r>
              <a:rPr lang="en-US" dirty="0"/>
              <a:t>, </a:t>
            </a:r>
            <a:r>
              <a:rPr lang="en-US" dirty="0" err="1"/>
              <a:t>olaylar</a:t>
            </a:r>
            <a:r>
              <a:rPr lang="en-US" dirty="0"/>
              <a:t> </a:t>
            </a:r>
            <a:r>
              <a:rPr lang="en-US" dirty="0" err="1"/>
              <a:t>gerçekmiş</a:t>
            </a:r>
            <a:r>
              <a:rPr lang="en-US" dirty="0"/>
              <a:t> </a:t>
            </a:r>
            <a:r>
              <a:rPr lang="en-US" dirty="0" err="1"/>
              <a:t>gibi</a:t>
            </a:r>
            <a:r>
              <a:rPr lang="en-US" dirty="0"/>
              <a:t> </a:t>
            </a:r>
            <a:r>
              <a:rPr lang="en-US" dirty="0" err="1"/>
              <a:t>tasarlanmıştır</a:t>
            </a:r>
            <a:r>
              <a:rPr lang="en-US" dirty="0"/>
              <a:t>.</a:t>
            </a:r>
          </a:p>
          <a:p>
            <a:pPr algn="just"/>
            <a:r>
              <a:rPr lang="en-US" dirty="0"/>
              <a:t>b)</a:t>
            </a:r>
            <a:r>
              <a:rPr lang="en-US" dirty="0" err="1"/>
              <a:t>Geniş</a:t>
            </a:r>
            <a:r>
              <a:rPr lang="en-US" dirty="0"/>
              <a:t> </a:t>
            </a:r>
            <a:r>
              <a:rPr lang="en-US" dirty="0" err="1"/>
              <a:t>zaman</a:t>
            </a:r>
            <a:r>
              <a:rPr lang="en-US" dirty="0"/>
              <a:t> (</a:t>
            </a:r>
            <a:r>
              <a:rPr lang="en-US" dirty="0" err="1"/>
              <a:t>Bildirme</a:t>
            </a:r>
            <a:r>
              <a:rPr lang="en-US" dirty="0"/>
              <a:t> </a:t>
            </a:r>
            <a:r>
              <a:rPr lang="en-US" dirty="0" err="1"/>
              <a:t>Kipi</a:t>
            </a:r>
            <a:r>
              <a:rPr lang="en-US" dirty="0"/>
              <a:t>): Bu </a:t>
            </a:r>
            <a:r>
              <a:rPr lang="en-US" dirty="0" err="1"/>
              <a:t>durumda</a:t>
            </a:r>
            <a:r>
              <a:rPr lang="en-US" dirty="0"/>
              <a:t>, </a:t>
            </a:r>
            <a:r>
              <a:rPr lang="en-US" dirty="0" err="1"/>
              <a:t>gerçek</a:t>
            </a:r>
            <a:r>
              <a:rPr lang="en-US" dirty="0"/>
              <a:t> </a:t>
            </a:r>
            <a:r>
              <a:rPr lang="en-US" dirty="0" err="1"/>
              <a:t>yahut</a:t>
            </a:r>
            <a:r>
              <a:rPr lang="en-US" dirty="0"/>
              <a:t> </a:t>
            </a:r>
            <a:r>
              <a:rPr lang="en-US" dirty="0" err="1"/>
              <a:t>hayalî</a:t>
            </a:r>
            <a:r>
              <a:rPr lang="en-US" dirty="0"/>
              <a:t> </a:t>
            </a:r>
            <a:r>
              <a:rPr lang="en-US" dirty="0" err="1"/>
              <a:t>olaylar</a:t>
            </a:r>
            <a:r>
              <a:rPr lang="en-US" dirty="0"/>
              <a:t> </a:t>
            </a:r>
            <a:r>
              <a:rPr lang="en-US" dirty="0" err="1"/>
              <a:t>söz</a:t>
            </a:r>
            <a:r>
              <a:rPr lang="en-US" dirty="0"/>
              <a:t> </a:t>
            </a:r>
            <a:r>
              <a:rPr lang="en-US" dirty="0" err="1"/>
              <a:t>konusu</a:t>
            </a:r>
            <a:r>
              <a:rPr lang="en-US" dirty="0"/>
              <a:t> </a:t>
            </a:r>
            <a:r>
              <a:rPr lang="en-US" dirty="0" err="1"/>
              <a:t>olabilir</a:t>
            </a:r>
            <a:r>
              <a:rPr lang="en-US" dirty="0"/>
              <a:t>. </a:t>
            </a:r>
          </a:p>
          <a:p>
            <a:pPr algn="just"/>
            <a:r>
              <a:rPr lang="en-US" dirty="0"/>
              <a:t>c) </a:t>
            </a:r>
            <a:r>
              <a:rPr lang="en-US" dirty="0" err="1"/>
              <a:t>Görülen</a:t>
            </a:r>
            <a:r>
              <a:rPr lang="en-US" dirty="0"/>
              <a:t> </a:t>
            </a:r>
            <a:r>
              <a:rPr lang="en-US" dirty="0" err="1"/>
              <a:t>geçmiş</a:t>
            </a:r>
            <a:r>
              <a:rPr lang="en-US" dirty="0"/>
              <a:t> </a:t>
            </a:r>
            <a:r>
              <a:rPr lang="en-US" dirty="0" err="1"/>
              <a:t>zaman</a:t>
            </a:r>
            <a:r>
              <a:rPr lang="en-US" dirty="0"/>
              <a:t> (</a:t>
            </a:r>
            <a:r>
              <a:rPr lang="en-US" dirty="0" err="1"/>
              <a:t>Bildirme</a:t>
            </a:r>
            <a:r>
              <a:rPr lang="en-US" dirty="0"/>
              <a:t> </a:t>
            </a:r>
            <a:r>
              <a:rPr lang="en-US" dirty="0" err="1"/>
              <a:t>Kipi</a:t>
            </a:r>
            <a:r>
              <a:rPr lang="en-US" dirty="0"/>
              <a:t>): Bu </a:t>
            </a:r>
            <a:r>
              <a:rPr lang="en-US" dirty="0" err="1"/>
              <a:t>durumda</a:t>
            </a:r>
            <a:r>
              <a:rPr lang="en-US" dirty="0"/>
              <a:t> </a:t>
            </a:r>
            <a:r>
              <a:rPr lang="en-US" dirty="0" err="1"/>
              <a:t>da</a:t>
            </a:r>
            <a:r>
              <a:rPr lang="en-US" dirty="0"/>
              <a:t> </a:t>
            </a:r>
            <a:r>
              <a:rPr lang="en-US" dirty="0" err="1"/>
              <a:t>olaylar</a:t>
            </a:r>
            <a:r>
              <a:rPr lang="en-US" dirty="0"/>
              <a:t> </a:t>
            </a:r>
            <a:r>
              <a:rPr lang="en-US" dirty="0" err="1"/>
              <a:t>gerçekmiş</a:t>
            </a:r>
            <a:r>
              <a:rPr lang="en-US" dirty="0"/>
              <a:t> </a:t>
            </a:r>
            <a:r>
              <a:rPr lang="en-US" dirty="0" err="1"/>
              <a:t>gibi</a:t>
            </a:r>
            <a:r>
              <a:rPr lang="en-US" dirty="0"/>
              <a:t> </a:t>
            </a:r>
            <a:r>
              <a:rPr lang="en-US" dirty="0" err="1"/>
              <a:t>tasarlanmıştır</a:t>
            </a:r>
            <a:r>
              <a:rPr lang="en-US" dirty="0"/>
              <a:t>, </a:t>
            </a:r>
            <a:r>
              <a:rPr lang="en-US" dirty="0" err="1"/>
              <a:t>ancak</a:t>
            </a:r>
            <a:r>
              <a:rPr lang="en-US" dirty="0"/>
              <a:t> </a:t>
            </a:r>
            <a:r>
              <a:rPr lang="en-US" dirty="0" err="1"/>
              <a:t>geçmişte</a:t>
            </a:r>
            <a:r>
              <a:rPr lang="en-US" dirty="0"/>
              <a:t> </a:t>
            </a:r>
            <a:r>
              <a:rPr lang="en-US" dirty="0" err="1"/>
              <a:t>tamamlanmıştır</a:t>
            </a:r>
            <a:r>
              <a:rPr lang="en-US" dirty="0"/>
              <a:t>.</a:t>
            </a:r>
          </a:p>
          <a:p>
            <a:pPr algn="just"/>
            <a:r>
              <a:rPr lang="en-US" dirty="0"/>
              <a:t>d) </a:t>
            </a:r>
            <a:r>
              <a:rPr lang="en-US" dirty="0" err="1"/>
              <a:t>Öğrenilen</a:t>
            </a:r>
            <a:r>
              <a:rPr lang="en-US" dirty="0"/>
              <a:t> </a:t>
            </a:r>
            <a:r>
              <a:rPr lang="en-US" dirty="0" err="1"/>
              <a:t>geçmiş</a:t>
            </a:r>
            <a:r>
              <a:rPr lang="en-US" dirty="0"/>
              <a:t> </a:t>
            </a:r>
            <a:r>
              <a:rPr lang="en-US" dirty="0" err="1"/>
              <a:t>zaman</a:t>
            </a:r>
            <a:r>
              <a:rPr lang="en-US" dirty="0"/>
              <a:t> (</a:t>
            </a:r>
            <a:r>
              <a:rPr lang="en-US" dirty="0" err="1"/>
              <a:t>Bildirme</a:t>
            </a:r>
            <a:r>
              <a:rPr lang="en-US" dirty="0"/>
              <a:t> </a:t>
            </a:r>
            <a:r>
              <a:rPr lang="en-US" dirty="0" err="1"/>
              <a:t>Kipi</a:t>
            </a:r>
            <a:r>
              <a:rPr lang="en-US" dirty="0"/>
              <a:t>): Bu </a:t>
            </a:r>
            <a:r>
              <a:rPr lang="en-US" dirty="0" err="1"/>
              <a:t>durumda</a:t>
            </a:r>
            <a:r>
              <a:rPr lang="en-US" dirty="0"/>
              <a:t> </a:t>
            </a:r>
            <a:r>
              <a:rPr lang="en-US" dirty="0" err="1"/>
              <a:t>olayların</a:t>
            </a:r>
            <a:r>
              <a:rPr lang="en-US" dirty="0"/>
              <a:t> </a:t>
            </a:r>
            <a:r>
              <a:rPr lang="en-US" dirty="0" err="1"/>
              <a:t>gerçekliği</a:t>
            </a:r>
            <a:r>
              <a:rPr lang="en-US" dirty="0"/>
              <a:t> </a:t>
            </a:r>
            <a:r>
              <a:rPr lang="en-US" dirty="0" err="1"/>
              <a:t>hakkında</a:t>
            </a:r>
            <a:r>
              <a:rPr lang="en-US" dirty="0"/>
              <a:t> </a:t>
            </a:r>
            <a:r>
              <a:rPr lang="en-US" dirty="0" err="1"/>
              <a:t>bir</a:t>
            </a:r>
            <a:r>
              <a:rPr lang="en-US" dirty="0"/>
              <a:t> </a:t>
            </a:r>
            <a:r>
              <a:rPr lang="en-US" dirty="0" err="1"/>
              <a:t>garanti</a:t>
            </a:r>
            <a:r>
              <a:rPr lang="en-US" dirty="0"/>
              <a:t> </a:t>
            </a:r>
            <a:r>
              <a:rPr lang="en-US" dirty="0" err="1"/>
              <a:t>verilmemektedir</a:t>
            </a:r>
            <a:r>
              <a:rPr lang="en-US" dirty="0"/>
              <a:t>, </a:t>
            </a:r>
            <a:r>
              <a:rPr lang="en-US" dirty="0" err="1"/>
              <a:t>olmuş</a:t>
            </a:r>
            <a:r>
              <a:rPr lang="en-US" dirty="0"/>
              <a:t> </a:t>
            </a:r>
            <a:r>
              <a:rPr lang="en-US" dirty="0" err="1"/>
              <a:t>da</a:t>
            </a:r>
            <a:r>
              <a:rPr lang="en-US" dirty="0"/>
              <a:t> </a:t>
            </a:r>
            <a:r>
              <a:rPr lang="en-US" dirty="0" err="1"/>
              <a:t>olabilir</a:t>
            </a:r>
            <a:r>
              <a:rPr lang="en-US" dirty="0"/>
              <a:t> </a:t>
            </a:r>
            <a:r>
              <a:rPr lang="en-US" dirty="0" err="1"/>
              <a:t>olmamış</a:t>
            </a:r>
            <a:r>
              <a:rPr lang="en-US" dirty="0"/>
              <a:t> </a:t>
            </a:r>
            <a:r>
              <a:rPr lang="en-US" dirty="0" err="1"/>
              <a:t>da</a:t>
            </a:r>
            <a:r>
              <a:rPr lang="en-US" dirty="0"/>
              <a:t>.</a:t>
            </a:r>
          </a:p>
          <a:p>
            <a:pPr algn="just"/>
            <a:r>
              <a:rPr lang="en-US" dirty="0"/>
              <a:t>e) </a:t>
            </a:r>
            <a:r>
              <a:rPr lang="en-US" dirty="0" err="1"/>
              <a:t>Gelecek</a:t>
            </a:r>
            <a:r>
              <a:rPr lang="en-US" dirty="0"/>
              <a:t> </a:t>
            </a:r>
            <a:r>
              <a:rPr lang="en-US" dirty="0" err="1"/>
              <a:t>zaman</a:t>
            </a:r>
            <a:r>
              <a:rPr lang="en-US" dirty="0"/>
              <a:t> (</a:t>
            </a:r>
            <a:r>
              <a:rPr lang="en-US" dirty="0" err="1"/>
              <a:t>Bildirme</a:t>
            </a:r>
            <a:r>
              <a:rPr lang="en-US" dirty="0"/>
              <a:t> </a:t>
            </a:r>
            <a:r>
              <a:rPr lang="en-US" dirty="0" err="1"/>
              <a:t>Kipi</a:t>
            </a:r>
            <a:r>
              <a:rPr lang="en-US" dirty="0"/>
              <a:t>): </a:t>
            </a:r>
            <a:r>
              <a:rPr lang="en-US" dirty="0" err="1"/>
              <a:t>Gelecekte</a:t>
            </a:r>
            <a:r>
              <a:rPr lang="en-US" dirty="0"/>
              <a:t> </a:t>
            </a:r>
            <a:r>
              <a:rPr lang="en-US" dirty="0" err="1"/>
              <a:t>olacak</a:t>
            </a:r>
            <a:r>
              <a:rPr lang="en-US" dirty="0"/>
              <a:t> </a:t>
            </a:r>
            <a:r>
              <a:rPr lang="en-US" dirty="0" err="1"/>
              <a:t>bir</a:t>
            </a:r>
            <a:r>
              <a:rPr lang="en-US" dirty="0"/>
              <a:t> </a:t>
            </a:r>
            <a:r>
              <a:rPr lang="en-US" dirty="0" err="1"/>
              <a:t>olayın</a:t>
            </a:r>
            <a:r>
              <a:rPr lang="en-US" dirty="0"/>
              <a:t> </a:t>
            </a:r>
            <a:r>
              <a:rPr lang="en-US" dirty="0" err="1"/>
              <a:t>muhakkak</a:t>
            </a:r>
            <a:r>
              <a:rPr lang="en-US" dirty="0"/>
              <a:t> </a:t>
            </a:r>
            <a:r>
              <a:rPr lang="en-US" dirty="0" err="1"/>
              <a:t>olacakmış</a:t>
            </a:r>
            <a:r>
              <a:rPr lang="en-US" dirty="0"/>
              <a:t> </a:t>
            </a:r>
            <a:r>
              <a:rPr lang="en-US" dirty="0" err="1"/>
              <a:t>gibi</a:t>
            </a:r>
            <a:r>
              <a:rPr lang="en-US" dirty="0"/>
              <a:t> </a:t>
            </a:r>
            <a:r>
              <a:rPr lang="en-US" dirty="0" err="1"/>
              <a:t>ifadesidir</a:t>
            </a:r>
            <a:r>
              <a:rPr lang="en-US" dirty="0"/>
              <a:t>. </a:t>
            </a:r>
            <a:r>
              <a:rPr lang="en-US" dirty="0" err="1"/>
              <a:t>Olgular</a:t>
            </a:r>
            <a:r>
              <a:rPr lang="en-US" dirty="0"/>
              <a:t> </a:t>
            </a:r>
            <a:r>
              <a:rPr lang="en-US" dirty="0" err="1"/>
              <a:t>üzerine</a:t>
            </a:r>
            <a:r>
              <a:rPr lang="en-US" dirty="0"/>
              <a:t> </a:t>
            </a:r>
            <a:r>
              <a:rPr lang="en-US" dirty="0" err="1"/>
              <a:t>kurulan</a:t>
            </a:r>
            <a:r>
              <a:rPr lang="en-US" dirty="0"/>
              <a:t> </a:t>
            </a:r>
            <a:r>
              <a:rPr lang="en-US" dirty="0" err="1"/>
              <a:t>bir</a:t>
            </a:r>
            <a:r>
              <a:rPr lang="en-US" dirty="0"/>
              <a:t> </a:t>
            </a:r>
            <a:r>
              <a:rPr lang="en-US" dirty="0" err="1"/>
              <a:t>tasarı</a:t>
            </a:r>
            <a:r>
              <a:rPr lang="en-US" dirty="0"/>
              <a:t> </a:t>
            </a:r>
            <a:r>
              <a:rPr lang="en-US" dirty="0" err="1"/>
              <a:t>zamanıdır</a:t>
            </a:r>
            <a:r>
              <a:rPr lang="en-US" dirty="0"/>
              <a:t>.</a:t>
            </a:r>
          </a:p>
          <a:p>
            <a:pPr algn="just"/>
            <a:r>
              <a:rPr lang="en-US" dirty="0"/>
              <a:t>f) </a:t>
            </a:r>
            <a:r>
              <a:rPr lang="en-US" dirty="0" err="1"/>
              <a:t>Şart</a:t>
            </a:r>
            <a:r>
              <a:rPr lang="en-US" dirty="0"/>
              <a:t> </a:t>
            </a:r>
            <a:r>
              <a:rPr lang="en-US" dirty="0" err="1"/>
              <a:t>kipi</a:t>
            </a:r>
            <a:r>
              <a:rPr lang="en-US" dirty="0"/>
              <a:t> (</a:t>
            </a:r>
            <a:r>
              <a:rPr lang="en-US" dirty="0" err="1"/>
              <a:t>Tasarlama</a:t>
            </a:r>
            <a:r>
              <a:rPr lang="en-US" dirty="0"/>
              <a:t> </a:t>
            </a:r>
            <a:r>
              <a:rPr lang="en-US" dirty="0" err="1"/>
              <a:t>Kipi</a:t>
            </a:r>
            <a:r>
              <a:rPr lang="en-US" dirty="0"/>
              <a:t>): Bu </a:t>
            </a:r>
            <a:r>
              <a:rPr lang="en-US" dirty="0" err="1"/>
              <a:t>durumda</a:t>
            </a:r>
            <a:r>
              <a:rPr lang="en-US" dirty="0"/>
              <a:t> </a:t>
            </a:r>
            <a:r>
              <a:rPr lang="en-US" dirty="0" err="1"/>
              <a:t>olaylar</a:t>
            </a:r>
            <a:r>
              <a:rPr lang="en-US" dirty="0"/>
              <a:t> </a:t>
            </a:r>
            <a:r>
              <a:rPr lang="en-US" dirty="0" err="1"/>
              <a:t>bir</a:t>
            </a:r>
            <a:r>
              <a:rPr lang="en-US" dirty="0"/>
              <a:t> </a:t>
            </a:r>
            <a:r>
              <a:rPr lang="en-US" dirty="0" err="1"/>
              <a:t>şarta</a:t>
            </a:r>
            <a:r>
              <a:rPr lang="en-US" dirty="0"/>
              <a:t> </a:t>
            </a:r>
            <a:r>
              <a:rPr lang="en-US" dirty="0" err="1"/>
              <a:t>bağlanmıştır</a:t>
            </a:r>
            <a:r>
              <a:rPr lang="en-US" dirty="0"/>
              <a:t> </a:t>
            </a:r>
            <a:r>
              <a:rPr lang="en-US" dirty="0" err="1"/>
              <a:t>yahut</a:t>
            </a:r>
            <a:r>
              <a:rPr lang="en-US" dirty="0"/>
              <a:t> </a:t>
            </a:r>
            <a:r>
              <a:rPr lang="en-US" dirty="0" err="1"/>
              <a:t>gerçek</a:t>
            </a:r>
            <a:r>
              <a:rPr lang="en-US" dirty="0"/>
              <a:t> </a:t>
            </a:r>
            <a:r>
              <a:rPr lang="en-US" dirty="0" err="1"/>
              <a:t>dışıdır</a:t>
            </a:r>
            <a:r>
              <a:rPr lang="en-US" dirty="0"/>
              <a:t>.</a:t>
            </a:r>
          </a:p>
          <a:p>
            <a:pPr algn="just"/>
            <a:r>
              <a:rPr lang="en-US" dirty="0"/>
              <a:t>g) </a:t>
            </a:r>
            <a:r>
              <a:rPr lang="en-US" dirty="0" err="1"/>
              <a:t>İstek</a:t>
            </a:r>
            <a:r>
              <a:rPr lang="en-US" dirty="0"/>
              <a:t> </a:t>
            </a:r>
            <a:r>
              <a:rPr lang="en-US" dirty="0" err="1"/>
              <a:t>kipi</a:t>
            </a:r>
            <a:r>
              <a:rPr lang="en-US" dirty="0"/>
              <a:t> (</a:t>
            </a:r>
            <a:r>
              <a:rPr lang="en-US" dirty="0" err="1"/>
              <a:t>Tasarlama</a:t>
            </a:r>
            <a:r>
              <a:rPr lang="en-US" dirty="0"/>
              <a:t> </a:t>
            </a:r>
            <a:r>
              <a:rPr lang="en-US" dirty="0" err="1"/>
              <a:t>Kipi</a:t>
            </a:r>
            <a:r>
              <a:rPr lang="en-US" dirty="0"/>
              <a:t>): </a:t>
            </a:r>
            <a:r>
              <a:rPr lang="en-US" dirty="0" err="1"/>
              <a:t>Konuşanın</a:t>
            </a:r>
            <a:r>
              <a:rPr lang="en-US" dirty="0"/>
              <a:t>, </a:t>
            </a:r>
            <a:r>
              <a:rPr lang="en-US" dirty="0" err="1"/>
              <a:t>vericinin</a:t>
            </a:r>
            <a:r>
              <a:rPr lang="en-US" dirty="0"/>
              <a:t> </a:t>
            </a:r>
            <a:r>
              <a:rPr lang="en-US" dirty="0" err="1"/>
              <a:t>istek</a:t>
            </a:r>
            <a:r>
              <a:rPr lang="en-US" dirty="0"/>
              <a:t> </a:t>
            </a:r>
            <a:r>
              <a:rPr lang="en-US" dirty="0" err="1"/>
              <a:t>ve</a:t>
            </a:r>
            <a:r>
              <a:rPr lang="en-US" dirty="0"/>
              <a:t> </a:t>
            </a:r>
            <a:r>
              <a:rPr lang="en-US" dirty="0" err="1"/>
              <a:t>niyetini</a:t>
            </a:r>
            <a:r>
              <a:rPr lang="en-US" dirty="0"/>
              <a:t> </a:t>
            </a:r>
            <a:r>
              <a:rPr lang="en-US" dirty="0" err="1"/>
              <a:t>anlatır</a:t>
            </a:r>
            <a:r>
              <a:rPr lang="en-US" dirty="0"/>
              <a:t>.</a:t>
            </a:r>
          </a:p>
          <a:p>
            <a:pPr algn="just"/>
            <a:r>
              <a:rPr lang="en-US" dirty="0"/>
              <a:t>h) </a:t>
            </a:r>
            <a:r>
              <a:rPr lang="en-US" dirty="0" err="1"/>
              <a:t>Gereklik</a:t>
            </a:r>
            <a:r>
              <a:rPr lang="en-US" dirty="0"/>
              <a:t> </a:t>
            </a:r>
            <a:r>
              <a:rPr lang="en-US" dirty="0" err="1"/>
              <a:t>kipi</a:t>
            </a:r>
            <a:r>
              <a:rPr lang="en-US" dirty="0"/>
              <a:t> (</a:t>
            </a:r>
            <a:r>
              <a:rPr lang="en-US" dirty="0" err="1"/>
              <a:t>Tasarlama</a:t>
            </a:r>
            <a:r>
              <a:rPr lang="en-US" dirty="0"/>
              <a:t> </a:t>
            </a:r>
            <a:r>
              <a:rPr lang="en-US" dirty="0" err="1"/>
              <a:t>Kipi</a:t>
            </a:r>
            <a:r>
              <a:rPr lang="en-US" dirty="0"/>
              <a:t>): </a:t>
            </a:r>
            <a:r>
              <a:rPr lang="en-US" dirty="0" err="1"/>
              <a:t>Konuşanın</a:t>
            </a:r>
            <a:r>
              <a:rPr lang="en-US" dirty="0"/>
              <a:t>, </a:t>
            </a:r>
            <a:r>
              <a:rPr lang="en-US" dirty="0" err="1"/>
              <a:t>vericinin</a:t>
            </a:r>
            <a:r>
              <a:rPr lang="en-US" dirty="0"/>
              <a:t> </a:t>
            </a:r>
            <a:r>
              <a:rPr lang="en-US" dirty="0" err="1"/>
              <a:t>kuvvetli</a:t>
            </a:r>
            <a:r>
              <a:rPr lang="en-US" dirty="0"/>
              <a:t> </a:t>
            </a:r>
            <a:r>
              <a:rPr lang="en-US" dirty="0" err="1"/>
              <a:t>isteklerini</a:t>
            </a:r>
            <a:r>
              <a:rPr lang="en-US" dirty="0"/>
              <a:t> </a:t>
            </a:r>
            <a:r>
              <a:rPr lang="en-US" dirty="0" err="1"/>
              <a:t>ve</a:t>
            </a:r>
            <a:r>
              <a:rPr lang="en-US" dirty="0"/>
              <a:t> </a:t>
            </a:r>
            <a:r>
              <a:rPr lang="en-US" dirty="0" err="1"/>
              <a:t>niyetlerini</a:t>
            </a:r>
            <a:r>
              <a:rPr lang="en-US" dirty="0"/>
              <a:t> </a:t>
            </a:r>
            <a:r>
              <a:rPr lang="en-US" dirty="0" err="1"/>
              <a:t>anlatır</a:t>
            </a:r>
            <a:r>
              <a:rPr lang="en-US" dirty="0"/>
              <a:t>, </a:t>
            </a:r>
            <a:r>
              <a:rPr lang="en-US" dirty="0" err="1"/>
              <a:t>zorunluluk</a:t>
            </a:r>
            <a:r>
              <a:rPr lang="en-US" dirty="0"/>
              <a:t> </a:t>
            </a:r>
            <a:r>
              <a:rPr lang="en-US" dirty="0" err="1"/>
              <a:t>ifade</a:t>
            </a:r>
            <a:r>
              <a:rPr lang="en-US" dirty="0"/>
              <a:t> </a:t>
            </a:r>
            <a:r>
              <a:rPr lang="en-US" dirty="0" err="1"/>
              <a:t>eder</a:t>
            </a:r>
            <a:r>
              <a:rPr lang="en-US" dirty="0"/>
              <a:t>.</a:t>
            </a:r>
          </a:p>
          <a:p>
            <a:pPr algn="just"/>
            <a:r>
              <a:rPr lang="en-US" dirty="0" err="1"/>
              <a:t>i</a:t>
            </a:r>
            <a:r>
              <a:rPr lang="en-US" dirty="0"/>
              <a:t>) Emir </a:t>
            </a:r>
            <a:r>
              <a:rPr lang="en-US" dirty="0" err="1"/>
              <a:t>kipi</a:t>
            </a:r>
            <a:r>
              <a:rPr lang="en-US" dirty="0"/>
              <a:t> (</a:t>
            </a:r>
            <a:r>
              <a:rPr lang="en-US" dirty="0" err="1"/>
              <a:t>Tasarlama</a:t>
            </a:r>
            <a:r>
              <a:rPr lang="en-US" dirty="0"/>
              <a:t> </a:t>
            </a:r>
            <a:r>
              <a:rPr lang="en-US" dirty="0" err="1"/>
              <a:t>Kipi</a:t>
            </a:r>
            <a:r>
              <a:rPr lang="en-US" dirty="0"/>
              <a:t>): </a:t>
            </a:r>
            <a:r>
              <a:rPr lang="en-US" dirty="0" err="1"/>
              <a:t>Bir</a:t>
            </a:r>
            <a:r>
              <a:rPr lang="en-US" dirty="0"/>
              <a:t> emir, </a:t>
            </a:r>
            <a:r>
              <a:rPr lang="en-US" dirty="0" err="1"/>
              <a:t>bir</a:t>
            </a:r>
            <a:r>
              <a:rPr lang="en-US" dirty="0"/>
              <a:t> </a:t>
            </a:r>
            <a:r>
              <a:rPr lang="en-US" dirty="0" err="1"/>
              <a:t>yasaklama</a:t>
            </a:r>
            <a:r>
              <a:rPr lang="en-US" dirty="0"/>
              <a:t>, </a:t>
            </a:r>
            <a:r>
              <a:rPr lang="en-US" dirty="0" err="1"/>
              <a:t>bir</a:t>
            </a:r>
            <a:r>
              <a:rPr lang="en-US" dirty="0"/>
              <a:t> </a:t>
            </a:r>
            <a:r>
              <a:rPr lang="en-US" dirty="0" err="1"/>
              <a:t>nasihat</a:t>
            </a:r>
            <a:r>
              <a:rPr lang="en-US" dirty="0"/>
              <a:t> </a:t>
            </a:r>
            <a:r>
              <a:rPr lang="en-US" dirty="0" err="1"/>
              <a:t>söz</a:t>
            </a:r>
            <a:r>
              <a:rPr lang="en-US" dirty="0"/>
              <a:t> </a:t>
            </a:r>
            <a:r>
              <a:rPr lang="en-US" dirty="0" err="1"/>
              <a:t>konusudur</a:t>
            </a:r>
            <a:r>
              <a:rPr lang="en-US" dirty="0"/>
              <a:t>.</a:t>
            </a:r>
          </a:p>
          <a:p>
            <a:pPr algn="just"/>
            <a:r>
              <a:rPr lang="en-US" dirty="0"/>
              <a:t> </a:t>
            </a:r>
            <a:r>
              <a:rPr lang="en-US" dirty="0" err="1"/>
              <a:t>Bilindiği</a:t>
            </a:r>
            <a:r>
              <a:rPr lang="en-US" dirty="0"/>
              <a:t> </a:t>
            </a:r>
            <a:r>
              <a:rPr lang="en-US" dirty="0" err="1"/>
              <a:t>gibi</a:t>
            </a:r>
            <a:r>
              <a:rPr lang="en-US" dirty="0"/>
              <a:t> </a:t>
            </a:r>
            <a:r>
              <a:rPr lang="en-US" dirty="0" err="1"/>
              <a:t>zaman</a:t>
            </a:r>
            <a:r>
              <a:rPr lang="en-US" dirty="0"/>
              <a:t> </a:t>
            </a:r>
            <a:r>
              <a:rPr lang="en-US" dirty="0" err="1"/>
              <a:t>ve</a:t>
            </a:r>
            <a:r>
              <a:rPr lang="en-US" dirty="0"/>
              <a:t> </a:t>
            </a:r>
            <a:r>
              <a:rPr lang="en-US" dirty="0" err="1"/>
              <a:t>kipler</a:t>
            </a:r>
            <a:r>
              <a:rPr lang="en-US" dirty="0"/>
              <a:t>, </a:t>
            </a:r>
            <a:r>
              <a:rPr lang="en-US" dirty="0" err="1"/>
              <a:t>bir</a:t>
            </a:r>
            <a:r>
              <a:rPr lang="en-US" dirty="0"/>
              <a:t> </a:t>
            </a:r>
            <a:r>
              <a:rPr lang="en-US" dirty="0" err="1"/>
              <a:t>yazıda</a:t>
            </a:r>
            <a:r>
              <a:rPr lang="en-US" dirty="0"/>
              <a:t> </a:t>
            </a:r>
            <a:r>
              <a:rPr lang="en-US" dirty="0" err="1"/>
              <a:t>göstermesi</a:t>
            </a:r>
            <a:r>
              <a:rPr lang="en-US" dirty="0"/>
              <a:t> </a:t>
            </a:r>
            <a:r>
              <a:rPr lang="en-US" dirty="0" err="1"/>
              <a:t>gereken</a:t>
            </a:r>
            <a:r>
              <a:rPr lang="en-US" dirty="0"/>
              <a:t> </a:t>
            </a:r>
            <a:r>
              <a:rPr lang="en-US" dirty="0" err="1"/>
              <a:t>zaman</a:t>
            </a:r>
            <a:r>
              <a:rPr lang="en-US" dirty="0"/>
              <a:t> </a:t>
            </a:r>
            <a:r>
              <a:rPr lang="en-US" dirty="0" err="1"/>
              <a:t>dışındaki</a:t>
            </a:r>
            <a:r>
              <a:rPr lang="en-US" dirty="0"/>
              <a:t> </a:t>
            </a:r>
            <a:r>
              <a:rPr lang="en-US" dirty="0" err="1"/>
              <a:t>zamanların</a:t>
            </a:r>
            <a:r>
              <a:rPr lang="en-US" dirty="0"/>
              <a:t> </a:t>
            </a:r>
            <a:r>
              <a:rPr lang="en-US" dirty="0" err="1"/>
              <a:t>ifade</a:t>
            </a:r>
            <a:r>
              <a:rPr lang="en-US" dirty="0"/>
              <a:t> </a:t>
            </a:r>
            <a:r>
              <a:rPr lang="en-US" dirty="0" err="1"/>
              <a:t>edilmesi</a:t>
            </a:r>
            <a:r>
              <a:rPr lang="en-US" dirty="0"/>
              <a:t> </a:t>
            </a:r>
            <a:r>
              <a:rPr lang="en-US" dirty="0" err="1"/>
              <a:t>için</a:t>
            </a:r>
            <a:r>
              <a:rPr lang="en-US" dirty="0"/>
              <a:t> de </a:t>
            </a:r>
            <a:r>
              <a:rPr lang="en-US" dirty="0" err="1"/>
              <a:t>kullanılabilirler</a:t>
            </a:r>
            <a:r>
              <a:rPr lang="en-US" dirty="0"/>
              <a:t>. </a:t>
            </a:r>
            <a:r>
              <a:rPr lang="en-US" dirty="0" err="1"/>
              <a:t>Mesela</a:t>
            </a:r>
            <a:r>
              <a:rPr lang="en-US" dirty="0"/>
              <a:t> </a:t>
            </a:r>
            <a:r>
              <a:rPr lang="en-US" dirty="0" err="1"/>
              <a:t>şimdiki</a:t>
            </a:r>
            <a:r>
              <a:rPr lang="en-US" dirty="0"/>
              <a:t> </a:t>
            </a:r>
            <a:r>
              <a:rPr lang="en-US" dirty="0" err="1"/>
              <a:t>zaman</a:t>
            </a:r>
            <a:r>
              <a:rPr lang="en-US" dirty="0"/>
              <a:t> </a:t>
            </a:r>
            <a:r>
              <a:rPr lang="en-US" dirty="0" err="1"/>
              <a:t>geniş</a:t>
            </a:r>
            <a:r>
              <a:rPr lang="en-US" dirty="0"/>
              <a:t> </a:t>
            </a:r>
            <a:r>
              <a:rPr lang="en-US" dirty="0" err="1"/>
              <a:t>zamanın</a:t>
            </a:r>
            <a:r>
              <a:rPr lang="en-US" dirty="0"/>
              <a:t>, </a:t>
            </a:r>
            <a:r>
              <a:rPr lang="en-US" dirty="0" err="1"/>
              <a:t>geniş</a:t>
            </a:r>
            <a:r>
              <a:rPr lang="en-US" dirty="0"/>
              <a:t> </a:t>
            </a:r>
            <a:r>
              <a:rPr lang="en-US" dirty="0" err="1"/>
              <a:t>zaman</a:t>
            </a:r>
            <a:r>
              <a:rPr lang="en-US" dirty="0"/>
              <a:t> </a:t>
            </a:r>
            <a:r>
              <a:rPr lang="en-US" dirty="0" err="1"/>
              <a:t>şimdiki</a:t>
            </a:r>
            <a:r>
              <a:rPr lang="en-US" dirty="0"/>
              <a:t> </a:t>
            </a:r>
            <a:r>
              <a:rPr lang="en-US" dirty="0" err="1"/>
              <a:t>zamanın</a:t>
            </a:r>
            <a:r>
              <a:rPr lang="en-US" dirty="0"/>
              <a:t> </a:t>
            </a:r>
            <a:r>
              <a:rPr lang="en-US" dirty="0" err="1"/>
              <a:t>yerine</a:t>
            </a:r>
            <a:r>
              <a:rPr lang="en-US" dirty="0"/>
              <a:t> </a:t>
            </a:r>
            <a:r>
              <a:rPr lang="en-US" dirty="0" err="1"/>
              <a:t>kullanılabilir</a:t>
            </a:r>
            <a:r>
              <a:rPr lang="en-US" dirty="0"/>
              <a:t>. </a:t>
            </a:r>
            <a:r>
              <a:rPr lang="en-US" dirty="0" err="1"/>
              <a:t>Metinde</a:t>
            </a:r>
            <a:r>
              <a:rPr lang="en-US" dirty="0"/>
              <a:t> </a:t>
            </a:r>
            <a:r>
              <a:rPr lang="en-US" dirty="0" err="1"/>
              <a:t>bulunan</a:t>
            </a:r>
            <a:r>
              <a:rPr lang="en-US" dirty="0"/>
              <a:t> </a:t>
            </a:r>
            <a:r>
              <a:rPr lang="en-US" dirty="0" err="1"/>
              <a:t>bu</a:t>
            </a:r>
            <a:r>
              <a:rPr lang="en-US" dirty="0"/>
              <a:t> tip </a:t>
            </a:r>
            <a:r>
              <a:rPr lang="en-US" dirty="0" err="1"/>
              <a:t>zaman</a:t>
            </a:r>
            <a:r>
              <a:rPr lang="en-US" dirty="0"/>
              <a:t> </a:t>
            </a:r>
            <a:r>
              <a:rPr lang="en-US" dirty="0" err="1"/>
              <a:t>kaymaları</a:t>
            </a:r>
            <a:r>
              <a:rPr lang="en-US" dirty="0"/>
              <a:t> </a:t>
            </a:r>
            <a:r>
              <a:rPr lang="en-US" dirty="0" err="1"/>
              <a:t>tespit</a:t>
            </a:r>
            <a:r>
              <a:rPr lang="en-US" dirty="0"/>
              <a:t> </a:t>
            </a:r>
            <a:r>
              <a:rPr lang="en-US" dirty="0" err="1"/>
              <a:t>edilmeli</a:t>
            </a:r>
            <a:r>
              <a:rPr lang="en-US" dirty="0"/>
              <a:t> </a:t>
            </a:r>
            <a:r>
              <a:rPr lang="en-US" dirty="0" err="1"/>
              <a:t>ve</a:t>
            </a:r>
            <a:r>
              <a:rPr lang="en-US" dirty="0"/>
              <a:t> </a:t>
            </a:r>
            <a:r>
              <a:rPr lang="en-US" dirty="0" err="1"/>
              <a:t>sonuçları</a:t>
            </a:r>
            <a:r>
              <a:rPr lang="en-US" dirty="0"/>
              <a:t> </a:t>
            </a:r>
            <a:r>
              <a:rPr lang="en-US" dirty="0" err="1"/>
              <a:t>değerlendirilmelidir</a:t>
            </a:r>
            <a:r>
              <a:rPr lang="en-US" dirty="0"/>
              <a:t>. </a:t>
            </a:r>
            <a:r>
              <a:rPr lang="en-US" dirty="0" err="1"/>
              <a:t>Ayrıca</a:t>
            </a:r>
            <a:r>
              <a:rPr lang="en-US" dirty="0"/>
              <a:t> </a:t>
            </a:r>
            <a:r>
              <a:rPr lang="en-US" dirty="0" err="1"/>
              <a:t>bu</a:t>
            </a:r>
            <a:r>
              <a:rPr lang="en-US" dirty="0"/>
              <a:t> </a:t>
            </a:r>
            <a:r>
              <a:rPr lang="en-US" dirty="0" err="1"/>
              <a:t>zamanların</a:t>
            </a:r>
            <a:r>
              <a:rPr lang="en-US" dirty="0"/>
              <a:t> </a:t>
            </a:r>
            <a:r>
              <a:rPr lang="en-US" dirty="0" err="1"/>
              <a:t>olmuş</a:t>
            </a:r>
            <a:r>
              <a:rPr lang="en-US" dirty="0"/>
              <a:t> </a:t>
            </a:r>
            <a:r>
              <a:rPr lang="en-US" dirty="0" err="1"/>
              <a:t>olanı</a:t>
            </a:r>
            <a:r>
              <a:rPr lang="en-US" dirty="0"/>
              <a:t> </a:t>
            </a:r>
            <a:r>
              <a:rPr lang="en-US" dirty="0" err="1"/>
              <a:t>mı</a:t>
            </a:r>
            <a:r>
              <a:rPr lang="en-US" dirty="0"/>
              <a:t> </a:t>
            </a:r>
            <a:r>
              <a:rPr lang="en-US" dirty="0" err="1"/>
              <a:t>yoksa</a:t>
            </a:r>
            <a:r>
              <a:rPr lang="en-US" dirty="0"/>
              <a:t> </a:t>
            </a:r>
            <a:r>
              <a:rPr lang="en-US" dirty="0" err="1"/>
              <a:t>hayali</a:t>
            </a:r>
            <a:r>
              <a:rPr lang="en-US" dirty="0"/>
              <a:t> </a:t>
            </a:r>
            <a:r>
              <a:rPr lang="en-US" dirty="0" err="1"/>
              <a:t>olguları</a:t>
            </a:r>
            <a:r>
              <a:rPr lang="en-US" dirty="0"/>
              <a:t> </a:t>
            </a:r>
            <a:r>
              <a:rPr lang="en-US" dirty="0" err="1"/>
              <a:t>mı</a:t>
            </a:r>
            <a:r>
              <a:rPr lang="en-US" dirty="0"/>
              <a:t> </a:t>
            </a:r>
            <a:r>
              <a:rPr lang="en-US" dirty="0" err="1"/>
              <a:t>ifade</a:t>
            </a:r>
            <a:r>
              <a:rPr lang="en-US" dirty="0"/>
              <a:t> </a:t>
            </a:r>
            <a:r>
              <a:rPr lang="en-US" dirty="0" err="1"/>
              <a:t>ettiği</a:t>
            </a:r>
            <a:r>
              <a:rPr lang="en-US" dirty="0"/>
              <a:t> </a:t>
            </a:r>
            <a:r>
              <a:rPr lang="en-US" dirty="0" err="1"/>
              <a:t>düşünülmelidir</a:t>
            </a:r>
            <a:r>
              <a:rPr lang="en-US" dirty="0"/>
              <a:t>. </a:t>
            </a:r>
            <a:r>
              <a:rPr lang="en-US" dirty="0" err="1"/>
              <a:t>Kullanılan</a:t>
            </a:r>
            <a:r>
              <a:rPr lang="en-US" dirty="0"/>
              <a:t> </a:t>
            </a:r>
            <a:r>
              <a:rPr lang="en-US" dirty="0" err="1"/>
              <a:t>zamanlar</a:t>
            </a:r>
            <a:r>
              <a:rPr lang="en-US" dirty="0"/>
              <a:t> </a:t>
            </a:r>
            <a:r>
              <a:rPr lang="en-US" dirty="0" err="1"/>
              <a:t>olayın</a:t>
            </a:r>
            <a:r>
              <a:rPr lang="en-US" dirty="0"/>
              <a:t> </a:t>
            </a:r>
            <a:r>
              <a:rPr lang="en-US" dirty="0" err="1"/>
              <a:t>gelişimini</a:t>
            </a:r>
            <a:r>
              <a:rPr lang="en-US" dirty="0"/>
              <a:t> </a:t>
            </a:r>
            <a:r>
              <a:rPr lang="en-US" dirty="0" err="1"/>
              <a:t>hızlandırır</a:t>
            </a:r>
            <a:r>
              <a:rPr lang="en-US" dirty="0"/>
              <a:t> </a:t>
            </a:r>
            <a:r>
              <a:rPr lang="en-US" dirty="0" err="1"/>
              <a:t>yahut</a:t>
            </a:r>
            <a:r>
              <a:rPr lang="en-US" dirty="0"/>
              <a:t> </a:t>
            </a:r>
            <a:r>
              <a:rPr lang="en-US" dirty="0" err="1"/>
              <a:t>yavaşlatır</a:t>
            </a:r>
            <a:r>
              <a:rPr lang="en-US" dirty="0"/>
              <a:t>. </a:t>
            </a:r>
            <a:r>
              <a:rPr lang="en-US" dirty="0" err="1"/>
              <a:t>Metinde</a:t>
            </a:r>
            <a:r>
              <a:rPr lang="en-US" dirty="0"/>
              <a:t> </a:t>
            </a:r>
            <a:r>
              <a:rPr lang="en-US" dirty="0" err="1"/>
              <a:t>bunların</a:t>
            </a:r>
            <a:r>
              <a:rPr lang="en-US" dirty="0"/>
              <a:t> </a:t>
            </a:r>
            <a:r>
              <a:rPr lang="en-US" dirty="0" err="1"/>
              <a:t>hangilerinin</a:t>
            </a:r>
            <a:r>
              <a:rPr lang="en-US" dirty="0"/>
              <a:t> </a:t>
            </a:r>
            <a:r>
              <a:rPr lang="en-US" dirty="0" err="1"/>
              <a:t>daha</a:t>
            </a:r>
            <a:r>
              <a:rPr lang="en-US" dirty="0"/>
              <a:t> </a:t>
            </a:r>
            <a:r>
              <a:rPr lang="en-US" dirty="0" err="1"/>
              <a:t>çok</a:t>
            </a:r>
            <a:r>
              <a:rPr lang="en-US" dirty="0"/>
              <a:t> </a:t>
            </a:r>
            <a:r>
              <a:rPr lang="en-US" dirty="0" err="1"/>
              <a:t>kullanıldığı</a:t>
            </a:r>
            <a:r>
              <a:rPr lang="en-US" dirty="0"/>
              <a:t> </a:t>
            </a:r>
            <a:r>
              <a:rPr lang="en-US" dirty="0" err="1"/>
              <a:t>bulunmalıdır</a:t>
            </a:r>
            <a:r>
              <a:rPr lang="en-US"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 FİİLLER</a:t>
            </a:r>
            <a:br>
              <a:rPr lang="en-US" b="1"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a)</a:t>
            </a:r>
            <a:r>
              <a:rPr lang="en-US" dirty="0" err="1"/>
              <a:t>Şimdiki</a:t>
            </a:r>
            <a:r>
              <a:rPr lang="en-US" dirty="0"/>
              <a:t> </a:t>
            </a:r>
            <a:r>
              <a:rPr lang="en-US" dirty="0" err="1"/>
              <a:t>zaman</a:t>
            </a:r>
            <a:r>
              <a:rPr lang="en-US" dirty="0"/>
              <a:t> (</a:t>
            </a:r>
            <a:r>
              <a:rPr lang="en-US" dirty="0" err="1"/>
              <a:t>Bildirme</a:t>
            </a:r>
            <a:r>
              <a:rPr lang="en-US" dirty="0"/>
              <a:t> </a:t>
            </a:r>
            <a:r>
              <a:rPr lang="en-US" dirty="0" err="1"/>
              <a:t>Kipi</a:t>
            </a:r>
            <a:r>
              <a:rPr lang="en-US" dirty="0"/>
              <a:t>): Bu </a:t>
            </a:r>
            <a:r>
              <a:rPr lang="en-US" dirty="0" err="1"/>
              <a:t>durumda</a:t>
            </a:r>
            <a:r>
              <a:rPr lang="en-US" dirty="0"/>
              <a:t>, </a:t>
            </a:r>
            <a:r>
              <a:rPr lang="en-US" dirty="0" err="1"/>
              <a:t>olaylar</a:t>
            </a:r>
            <a:r>
              <a:rPr lang="en-US" dirty="0"/>
              <a:t> </a:t>
            </a:r>
            <a:r>
              <a:rPr lang="en-US" dirty="0" err="1"/>
              <a:t>gerçekmiş</a:t>
            </a:r>
            <a:r>
              <a:rPr lang="en-US" dirty="0"/>
              <a:t> </a:t>
            </a:r>
            <a:r>
              <a:rPr lang="en-US" dirty="0" err="1"/>
              <a:t>gibi</a:t>
            </a:r>
            <a:r>
              <a:rPr lang="en-US" dirty="0"/>
              <a:t> </a:t>
            </a:r>
            <a:r>
              <a:rPr lang="en-US" dirty="0" err="1"/>
              <a:t>tasarlanmıştır</a:t>
            </a:r>
            <a:r>
              <a:rPr lang="en-US" dirty="0"/>
              <a:t>.</a:t>
            </a:r>
          </a:p>
          <a:p>
            <a:r>
              <a:rPr lang="en-US" dirty="0"/>
              <a:t>b)</a:t>
            </a:r>
            <a:r>
              <a:rPr lang="en-US" dirty="0" err="1"/>
              <a:t>Geniş</a:t>
            </a:r>
            <a:r>
              <a:rPr lang="en-US" dirty="0"/>
              <a:t> </a:t>
            </a:r>
            <a:r>
              <a:rPr lang="en-US" dirty="0" err="1"/>
              <a:t>zaman</a:t>
            </a:r>
            <a:r>
              <a:rPr lang="en-US" dirty="0"/>
              <a:t> (</a:t>
            </a:r>
            <a:r>
              <a:rPr lang="en-US" dirty="0" err="1"/>
              <a:t>Bildirme</a:t>
            </a:r>
            <a:r>
              <a:rPr lang="en-US" dirty="0"/>
              <a:t> </a:t>
            </a:r>
            <a:r>
              <a:rPr lang="en-US" dirty="0" err="1"/>
              <a:t>Kipi</a:t>
            </a:r>
            <a:r>
              <a:rPr lang="en-US" dirty="0"/>
              <a:t>): Bu </a:t>
            </a:r>
            <a:r>
              <a:rPr lang="en-US" dirty="0" err="1"/>
              <a:t>durumda</a:t>
            </a:r>
            <a:r>
              <a:rPr lang="en-US" dirty="0"/>
              <a:t>, </a:t>
            </a:r>
            <a:r>
              <a:rPr lang="en-US" dirty="0" err="1"/>
              <a:t>gerçek</a:t>
            </a:r>
            <a:r>
              <a:rPr lang="en-US" dirty="0"/>
              <a:t> </a:t>
            </a:r>
            <a:r>
              <a:rPr lang="en-US" dirty="0" err="1"/>
              <a:t>yahut</a:t>
            </a:r>
            <a:r>
              <a:rPr lang="en-US" dirty="0"/>
              <a:t> </a:t>
            </a:r>
            <a:r>
              <a:rPr lang="en-US" dirty="0" err="1"/>
              <a:t>hayalî</a:t>
            </a:r>
            <a:r>
              <a:rPr lang="en-US" dirty="0"/>
              <a:t> </a:t>
            </a:r>
            <a:r>
              <a:rPr lang="en-US" dirty="0" err="1"/>
              <a:t>olaylar</a:t>
            </a:r>
            <a:r>
              <a:rPr lang="en-US" dirty="0"/>
              <a:t> </a:t>
            </a:r>
            <a:r>
              <a:rPr lang="en-US" dirty="0" err="1"/>
              <a:t>söz</a:t>
            </a:r>
            <a:r>
              <a:rPr lang="en-US" dirty="0"/>
              <a:t> </a:t>
            </a:r>
            <a:r>
              <a:rPr lang="en-US" dirty="0" err="1"/>
              <a:t>konusu</a:t>
            </a:r>
            <a:r>
              <a:rPr lang="en-US" dirty="0"/>
              <a:t> </a:t>
            </a:r>
            <a:r>
              <a:rPr lang="en-US" dirty="0" err="1"/>
              <a:t>olabilir</a:t>
            </a:r>
            <a:r>
              <a:rPr lang="en-US" dirty="0"/>
              <a:t>.</a:t>
            </a:r>
          </a:p>
          <a:p>
            <a:r>
              <a:rPr lang="en-US" dirty="0"/>
              <a:t>c) </a:t>
            </a:r>
            <a:r>
              <a:rPr lang="en-US" dirty="0" err="1"/>
              <a:t>Görülen</a:t>
            </a:r>
            <a:r>
              <a:rPr lang="en-US" dirty="0"/>
              <a:t> </a:t>
            </a:r>
            <a:r>
              <a:rPr lang="en-US" dirty="0" err="1"/>
              <a:t>geçmiş</a:t>
            </a:r>
            <a:r>
              <a:rPr lang="en-US" dirty="0"/>
              <a:t> </a:t>
            </a:r>
            <a:r>
              <a:rPr lang="en-US" dirty="0" err="1"/>
              <a:t>zaman</a:t>
            </a:r>
            <a:r>
              <a:rPr lang="en-US" dirty="0"/>
              <a:t> (</a:t>
            </a:r>
            <a:r>
              <a:rPr lang="en-US" dirty="0" err="1"/>
              <a:t>Bildirme</a:t>
            </a:r>
            <a:r>
              <a:rPr lang="en-US" dirty="0"/>
              <a:t> </a:t>
            </a:r>
            <a:r>
              <a:rPr lang="en-US" dirty="0" err="1"/>
              <a:t>Kipi</a:t>
            </a:r>
            <a:r>
              <a:rPr lang="en-US" dirty="0"/>
              <a:t>): Bu </a:t>
            </a:r>
            <a:r>
              <a:rPr lang="en-US" dirty="0" err="1"/>
              <a:t>durumda</a:t>
            </a:r>
            <a:r>
              <a:rPr lang="en-US" dirty="0"/>
              <a:t> </a:t>
            </a:r>
            <a:r>
              <a:rPr lang="en-US" dirty="0" err="1"/>
              <a:t>da</a:t>
            </a:r>
            <a:r>
              <a:rPr lang="en-US" dirty="0"/>
              <a:t> </a:t>
            </a:r>
            <a:r>
              <a:rPr lang="en-US" dirty="0" err="1"/>
              <a:t>olaylar</a:t>
            </a:r>
            <a:r>
              <a:rPr lang="en-US" dirty="0"/>
              <a:t> </a:t>
            </a:r>
            <a:r>
              <a:rPr lang="en-US" dirty="0" err="1"/>
              <a:t>gerçekmiş</a:t>
            </a:r>
            <a:r>
              <a:rPr lang="en-US" dirty="0"/>
              <a:t> </a:t>
            </a:r>
            <a:r>
              <a:rPr lang="en-US" dirty="0" err="1"/>
              <a:t>gibi</a:t>
            </a:r>
            <a:r>
              <a:rPr lang="en-US" dirty="0"/>
              <a:t> </a:t>
            </a:r>
            <a:r>
              <a:rPr lang="en-US" dirty="0" err="1"/>
              <a:t>tasarlanmıştır</a:t>
            </a:r>
            <a:r>
              <a:rPr lang="en-US" dirty="0"/>
              <a:t>, </a:t>
            </a:r>
            <a:r>
              <a:rPr lang="en-US" dirty="0" err="1"/>
              <a:t>ancak</a:t>
            </a:r>
            <a:r>
              <a:rPr lang="en-US" dirty="0"/>
              <a:t> </a:t>
            </a:r>
            <a:r>
              <a:rPr lang="en-US" dirty="0" err="1"/>
              <a:t>geçmişte</a:t>
            </a:r>
            <a:r>
              <a:rPr lang="en-US" dirty="0"/>
              <a:t> </a:t>
            </a:r>
            <a:r>
              <a:rPr lang="en-US" dirty="0" err="1"/>
              <a:t>tamamlanmıştır</a:t>
            </a:r>
            <a:r>
              <a:rPr lang="en-US" dirty="0"/>
              <a:t>.</a:t>
            </a:r>
          </a:p>
          <a:p>
            <a:r>
              <a:rPr lang="en-US" dirty="0"/>
              <a:t>d) </a:t>
            </a:r>
            <a:r>
              <a:rPr lang="en-US" dirty="0" err="1"/>
              <a:t>Öğrenilen</a:t>
            </a:r>
            <a:r>
              <a:rPr lang="en-US" dirty="0"/>
              <a:t> </a:t>
            </a:r>
            <a:r>
              <a:rPr lang="en-US" dirty="0" err="1"/>
              <a:t>geçmiş</a:t>
            </a:r>
            <a:r>
              <a:rPr lang="en-US" dirty="0"/>
              <a:t> </a:t>
            </a:r>
            <a:r>
              <a:rPr lang="en-US" dirty="0" err="1"/>
              <a:t>zaman</a:t>
            </a:r>
            <a:r>
              <a:rPr lang="en-US" dirty="0"/>
              <a:t> (</a:t>
            </a:r>
            <a:r>
              <a:rPr lang="en-US" dirty="0" err="1"/>
              <a:t>Bildirme</a:t>
            </a:r>
            <a:r>
              <a:rPr lang="en-US" dirty="0"/>
              <a:t> </a:t>
            </a:r>
            <a:r>
              <a:rPr lang="en-US" dirty="0" err="1"/>
              <a:t>Kipi</a:t>
            </a:r>
            <a:r>
              <a:rPr lang="en-US" dirty="0"/>
              <a:t>): Bu </a:t>
            </a:r>
            <a:r>
              <a:rPr lang="en-US" dirty="0" err="1"/>
              <a:t>durumda</a:t>
            </a:r>
            <a:r>
              <a:rPr lang="en-US" dirty="0"/>
              <a:t> </a:t>
            </a:r>
            <a:r>
              <a:rPr lang="en-US" dirty="0" err="1"/>
              <a:t>olayların</a:t>
            </a:r>
            <a:r>
              <a:rPr lang="en-US" dirty="0"/>
              <a:t> </a:t>
            </a:r>
            <a:r>
              <a:rPr lang="en-US" dirty="0" err="1"/>
              <a:t>gerçekliği</a:t>
            </a:r>
            <a:r>
              <a:rPr lang="en-US" dirty="0"/>
              <a:t> </a:t>
            </a:r>
            <a:r>
              <a:rPr lang="en-US" dirty="0" err="1"/>
              <a:t>hakkında</a:t>
            </a:r>
            <a:r>
              <a:rPr lang="en-US" dirty="0"/>
              <a:t> </a:t>
            </a:r>
            <a:r>
              <a:rPr lang="en-US" dirty="0" err="1"/>
              <a:t>bir</a:t>
            </a:r>
            <a:r>
              <a:rPr lang="en-US" dirty="0"/>
              <a:t> </a:t>
            </a:r>
            <a:r>
              <a:rPr lang="en-US" dirty="0" err="1"/>
              <a:t>garanti</a:t>
            </a:r>
            <a:r>
              <a:rPr lang="en-US" dirty="0"/>
              <a:t> </a:t>
            </a:r>
            <a:r>
              <a:rPr lang="en-US" dirty="0" err="1"/>
              <a:t>verilmemektedir</a:t>
            </a:r>
            <a:r>
              <a:rPr lang="en-US" dirty="0"/>
              <a:t>, </a:t>
            </a:r>
            <a:r>
              <a:rPr lang="en-US" dirty="0" err="1"/>
              <a:t>olmuş</a:t>
            </a:r>
            <a:r>
              <a:rPr lang="en-US" dirty="0"/>
              <a:t> </a:t>
            </a:r>
            <a:r>
              <a:rPr lang="en-US" dirty="0" err="1"/>
              <a:t>da</a:t>
            </a:r>
            <a:r>
              <a:rPr lang="en-US" dirty="0"/>
              <a:t> </a:t>
            </a:r>
            <a:r>
              <a:rPr lang="en-US" dirty="0" err="1"/>
              <a:t>olabilir</a:t>
            </a:r>
            <a:r>
              <a:rPr lang="en-US" dirty="0"/>
              <a:t> </a:t>
            </a:r>
            <a:r>
              <a:rPr lang="en-US" dirty="0" err="1"/>
              <a:t>olmamış</a:t>
            </a:r>
            <a:r>
              <a:rPr lang="en-US" dirty="0"/>
              <a:t> </a:t>
            </a:r>
            <a:r>
              <a:rPr lang="en-US" dirty="0" err="1"/>
              <a:t>da</a:t>
            </a:r>
            <a:r>
              <a:rPr lang="en-US" dirty="0"/>
              <a:t>.</a:t>
            </a:r>
          </a:p>
          <a:p>
            <a:r>
              <a:rPr lang="en-US" dirty="0"/>
              <a:t>e) </a:t>
            </a:r>
            <a:r>
              <a:rPr lang="en-US" dirty="0" err="1"/>
              <a:t>Gelecek</a:t>
            </a:r>
            <a:r>
              <a:rPr lang="en-US" dirty="0"/>
              <a:t> </a:t>
            </a:r>
            <a:r>
              <a:rPr lang="en-US" dirty="0" err="1"/>
              <a:t>zaman</a:t>
            </a:r>
            <a:r>
              <a:rPr lang="en-US" dirty="0"/>
              <a:t> (</a:t>
            </a:r>
            <a:r>
              <a:rPr lang="en-US" dirty="0" err="1"/>
              <a:t>Bildirme</a:t>
            </a:r>
            <a:r>
              <a:rPr lang="en-US" dirty="0"/>
              <a:t> </a:t>
            </a:r>
            <a:r>
              <a:rPr lang="en-US" dirty="0" err="1"/>
              <a:t>Kipi</a:t>
            </a:r>
            <a:r>
              <a:rPr lang="en-US" dirty="0"/>
              <a:t>): </a:t>
            </a:r>
            <a:r>
              <a:rPr lang="en-US" dirty="0" err="1"/>
              <a:t>Gelecekte</a:t>
            </a:r>
            <a:r>
              <a:rPr lang="en-US" dirty="0"/>
              <a:t> </a:t>
            </a:r>
            <a:r>
              <a:rPr lang="en-US" dirty="0" err="1"/>
              <a:t>olacak</a:t>
            </a:r>
            <a:r>
              <a:rPr lang="en-US" dirty="0"/>
              <a:t> </a:t>
            </a:r>
            <a:r>
              <a:rPr lang="en-US" dirty="0" err="1"/>
              <a:t>bir</a:t>
            </a:r>
            <a:r>
              <a:rPr lang="en-US" dirty="0"/>
              <a:t> </a:t>
            </a:r>
            <a:r>
              <a:rPr lang="en-US" dirty="0" err="1"/>
              <a:t>olayın</a:t>
            </a:r>
            <a:r>
              <a:rPr lang="en-US" dirty="0"/>
              <a:t> </a:t>
            </a:r>
            <a:r>
              <a:rPr lang="en-US" dirty="0" err="1"/>
              <a:t>muhakkak</a:t>
            </a:r>
            <a:r>
              <a:rPr lang="en-US" dirty="0"/>
              <a:t> </a:t>
            </a:r>
            <a:r>
              <a:rPr lang="en-US" dirty="0" err="1"/>
              <a:t>olacakmış</a:t>
            </a:r>
            <a:r>
              <a:rPr lang="en-US" dirty="0"/>
              <a:t> </a:t>
            </a:r>
            <a:r>
              <a:rPr lang="en-US" dirty="0" err="1"/>
              <a:t>gibi</a:t>
            </a:r>
            <a:r>
              <a:rPr lang="en-US" dirty="0"/>
              <a:t> </a:t>
            </a:r>
            <a:r>
              <a:rPr lang="en-US" dirty="0" err="1"/>
              <a:t>ifadesidir</a:t>
            </a:r>
            <a:r>
              <a:rPr lang="en-US" dirty="0"/>
              <a:t>. </a:t>
            </a:r>
            <a:r>
              <a:rPr lang="en-US" dirty="0" err="1"/>
              <a:t>Olgular</a:t>
            </a:r>
            <a:r>
              <a:rPr lang="en-US" dirty="0"/>
              <a:t> </a:t>
            </a:r>
            <a:r>
              <a:rPr lang="en-US" dirty="0" err="1"/>
              <a:t>üzerine</a:t>
            </a:r>
            <a:r>
              <a:rPr lang="en-US" dirty="0"/>
              <a:t> </a:t>
            </a:r>
            <a:r>
              <a:rPr lang="en-US" dirty="0" err="1"/>
              <a:t>kurulan</a:t>
            </a:r>
            <a:r>
              <a:rPr lang="en-US" dirty="0"/>
              <a:t> </a:t>
            </a:r>
            <a:r>
              <a:rPr lang="en-US" dirty="0" err="1"/>
              <a:t>bir</a:t>
            </a:r>
            <a:r>
              <a:rPr lang="en-US" dirty="0"/>
              <a:t> </a:t>
            </a:r>
            <a:r>
              <a:rPr lang="en-US" dirty="0" err="1"/>
              <a:t>tasarı</a:t>
            </a:r>
            <a:r>
              <a:rPr lang="en-US" dirty="0"/>
              <a:t> </a:t>
            </a:r>
            <a:r>
              <a:rPr lang="en-US" dirty="0" err="1"/>
              <a:t>zamanıdır</a:t>
            </a:r>
            <a:r>
              <a:rPr lang="en-US" dirty="0"/>
              <a:t>.</a:t>
            </a:r>
          </a:p>
          <a:p>
            <a:r>
              <a:rPr lang="en-US" dirty="0"/>
              <a:t>f) </a:t>
            </a:r>
            <a:r>
              <a:rPr lang="en-US" dirty="0" err="1"/>
              <a:t>Şart</a:t>
            </a:r>
            <a:r>
              <a:rPr lang="en-US" dirty="0"/>
              <a:t> </a:t>
            </a:r>
            <a:r>
              <a:rPr lang="en-US" dirty="0" err="1"/>
              <a:t>kipi</a:t>
            </a:r>
            <a:r>
              <a:rPr lang="en-US" dirty="0"/>
              <a:t> (</a:t>
            </a:r>
            <a:r>
              <a:rPr lang="en-US" dirty="0" err="1"/>
              <a:t>Tasarlama</a:t>
            </a:r>
            <a:r>
              <a:rPr lang="en-US" dirty="0"/>
              <a:t> </a:t>
            </a:r>
            <a:r>
              <a:rPr lang="en-US" dirty="0" err="1"/>
              <a:t>Kipi</a:t>
            </a:r>
            <a:r>
              <a:rPr lang="en-US" dirty="0"/>
              <a:t>): Bu </a:t>
            </a:r>
            <a:r>
              <a:rPr lang="en-US" dirty="0" err="1"/>
              <a:t>durumda</a:t>
            </a:r>
            <a:r>
              <a:rPr lang="en-US" dirty="0"/>
              <a:t> </a:t>
            </a:r>
            <a:r>
              <a:rPr lang="en-US" dirty="0" err="1"/>
              <a:t>olaylar</a:t>
            </a:r>
            <a:r>
              <a:rPr lang="en-US" dirty="0"/>
              <a:t> </a:t>
            </a:r>
            <a:r>
              <a:rPr lang="en-US" dirty="0" err="1"/>
              <a:t>bir</a:t>
            </a:r>
            <a:r>
              <a:rPr lang="en-US" dirty="0"/>
              <a:t> </a:t>
            </a:r>
            <a:r>
              <a:rPr lang="en-US" dirty="0" err="1"/>
              <a:t>şarta</a:t>
            </a:r>
            <a:r>
              <a:rPr lang="en-US" dirty="0"/>
              <a:t> </a:t>
            </a:r>
            <a:r>
              <a:rPr lang="en-US" dirty="0" err="1"/>
              <a:t>bağlanmıştır</a:t>
            </a:r>
            <a:r>
              <a:rPr lang="en-US" dirty="0"/>
              <a:t> </a:t>
            </a:r>
            <a:r>
              <a:rPr lang="en-US" dirty="0" err="1"/>
              <a:t>yahut</a:t>
            </a:r>
            <a:r>
              <a:rPr lang="en-US" dirty="0"/>
              <a:t> </a:t>
            </a:r>
            <a:r>
              <a:rPr lang="en-US" dirty="0" err="1"/>
              <a:t>gerçek</a:t>
            </a:r>
            <a:r>
              <a:rPr lang="en-US" dirty="0"/>
              <a:t> </a:t>
            </a:r>
            <a:r>
              <a:rPr lang="en-US" dirty="0" err="1"/>
              <a:t>dışıdır</a:t>
            </a:r>
            <a:r>
              <a:rPr lang="en-US" dirty="0"/>
              <a:t>.</a:t>
            </a:r>
          </a:p>
          <a:p>
            <a:r>
              <a:rPr lang="en-US" dirty="0"/>
              <a:t>g) </a:t>
            </a:r>
            <a:r>
              <a:rPr lang="en-US" dirty="0" err="1"/>
              <a:t>İstek</a:t>
            </a:r>
            <a:r>
              <a:rPr lang="en-US" dirty="0"/>
              <a:t> </a:t>
            </a:r>
            <a:r>
              <a:rPr lang="en-US" dirty="0" err="1"/>
              <a:t>kipi</a:t>
            </a:r>
            <a:r>
              <a:rPr lang="en-US" dirty="0"/>
              <a:t> (</a:t>
            </a:r>
            <a:r>
              <a:rPr lang="en-US" dirty="0" err="1"/>
              <a:t>Tasarlama</a:t>
            </a:r>
            <a:r>
              <a:rPr lang="en-US" dirty="0"/>
              <a:t> </a:t>
            </a:r>
            <a:r>
              <a:rPr lang="en-US" dirty="0" err="1"/>
              <a:t>Kipi</a:t>
            </a:r>
            <a:r>
              <a:rPr lang="en-US" dirty="0"/>
              <a:t>): </a:t>
            </a:r>
            <a:r>
              <a:rPr lang="en-US" dirty="0" err="1"/>
              <a:t>Konuşanın</a:t>
            </a:r>
            <a:r>
              <a:rPr lang="en-US" dirty="0"/>
              <a:t>, </a:t>
            </a:r>
            <a:r>
              <a:rPr lang="en-US" dirty="0" err="1"/>
              <a:t>vericinin</a:t>
            </a:r>
            <a:r>
              <a:rPr lang="en-US" dirty="0"/>
              <a:t> </a:t>
            </a:r>
            <a:r>
              <a:rPr lang="en-US" dirty="0" err="1"/>
              <a:t>istek</a:t>
            </a:r>
            <a:r>
              <a:rPr lang="en-US" dirty="0"/>
              <a:t> </a:t>
            </a:r>
            <a:r>
              <a:rPr lang="en-US" dirty="0" err="1"/>
              <a:t>ve</a:t>
            </a:r>
            <a:r>
              <a:rPr lang="en-US" dirty="0"/>
              <a:t> </a:t>
            </a:r>
            <a:r>
              <a:rPr lang="en-US" dirty="0" err="1"/>
              <a:t>niyetini</a:t>
            </a:r>
            <a:r>
              <a:rPr lang="en-US" dirty="0"/>
              <a:t> </a:t>
            </a:r>
            <a:r>
              <a:rPr lang="en-US" dirty="0" err="1"/>
              <a:t>anlatır</a:t>
            </a:r>
            <a:r>
              <a:rPr lang="en-US" dirty="0"/>
              <a:t>.</a:t>
            </a:r>
          </a:p>
          <a:p>
            <a:r>
              <a:rPr lang="en-US" dirty="0"/>
              <a:t>h) </a:t>
            </a:r>
            <a:r>
              <a:rPr lang="en-US" dirty="0" err="1"/>
              <a:t>Gereklik</a:t>
            </a:r>
            <a:r>
              <a:rPr lang="en-US" dirty="0"/>
              <a:t> </a:t>
            </a:r>
            <a:r>
              <a:rPr lang="en-US" dirty="0" err="1"/>
              <a:t>kipi</a:t>
            </a:r>
            <a:r>
              <a:rPr lang="en-US" dirty="0"/>
              <a:t> (</a:t>
            </a:r>
            <a:r>
              <a:rPr lang="en-US" dirty="0" err="1"/>
              <a:t>Tasarlama</a:t>
            </a:r>
            <a:r>
              <a:rPr lang="en-US" dirty="0"/>
              <a:t> </a:t>
            </a:r>
            <a:r>
              <a:rPr lang="en-US" dirty="0" err="1"/>
              <a:t>Kipi</a:t>
            </a:r>
            <a:r>
              <a:rPr lang="en-US" dirty="0"/>
              <a:t>): </a:t>
            </a:r>
            <a:r>
              <a:rPr lang="en-US" dirty="0" err="1"/>
              <a:t>Konuşanın</a:t>
            </a:r>
            <a:r>
              <a:rPr lang="en-US" dirty="0"/>
              <a:t>, </a:t>
            </a:r>
            <a:r>
              <a:rPr lang="en-US" dirty="0" err="1"/>
              <a:t>vericinin</a:t>
            </a:r>
            <a:r>
              <a:rPr lang="en-US" dirty="0"/>
              <a:t> </a:t>
            </a:r>
            <a:r>
              <a:rPr lang="en-US" dirty="0" err="1"/>
              <a:t>kuvvetli</a:t>
            </a:r>
            <a:r>
              <a:rPr lang="en-US" dirty="0"/>
              <a:t> </a:t>
            </a:r>
            <a:r>
              <a:rPr lang="en-US" dirty="0" err="1"/>
              <a:t>isteklerini</a:t>
            </a:r>
            <a:r>
              <a:rPr lang="en-US" dirty="0"/>
              <a:t> </a:t>
            </a:r>
            <a:r>
              <a:rPr lang="en-US" dirty="0" err="1"/>
              <a:t>ve</a:t>
            </a:r>
            <a:r>
              <a:rPr lang="en-US" dirty="0"/>
              <a:t> </a:t>
            </a:r>
            <a:r>
              <a:rPr lang="en-US" dirty="0" err="1"/>
              <a:t>niyetlerini</a:t>
            </a:r>
            <a:r>
              <a:rPr lang="en-US" dirty="0"/>
              <a:t> </a:t>
            </a:r>
            <a:r>
              <a:rPr lang="en-US" dirty="0" err="1"/>
              <a:t>anlatır</a:t>
            </a:r>
            <a:r>
              <a:rPr lang="en-US" dirty="0"/>
              <a:t>, </a:t>
            </a:r>
            <a:r>
              <a:rPr lang="en-US" dirty="0" err="1"/>
              <a:t>zorunluluk</a:t>
            </a:r>
            <a:r>
              <a:rPr lang="en-US" dirty="0"/>
              <a:t> </a:t>
            </a:r>
            <a:r>
              <a:rPr lang="en-US" dirty="0" err="1"/>
              <a:t>ifade</a:t>
            </a:r>
            <a:r>
              <a:rPr lang="en-US" dirty="0"/>
              <a:t> </a:t>
            </a:r>
            <a:r>
              <a:rPr lang="en-US" dirty="0" err="1"/>
              <a:t>eder</a:t>
            </a:r>
            <a:r>
              <a:rPr lang="en-US" dirty="0"/>
              <a:t>.</a:t>
            </a:r>
          </a:p>
          <a:p>
            <a:r>
              <a:rPr lang="en-US" dirty="0" err="1"/>
              <a:t>i</a:t>
            </a:r>
            <a:r>
              <a:rPr lang="en-US" dirty="0"/>
              <a:t>) Emir </a:t>
            </a:r>
            <a:r>
              <a:rPr lang="en-US" dirty="0" err="1"/>
              <a:t>kipi</a:t>
            </a:r>
            <a:r>
              <a:rPr lang="en-US" dirty="0"/>
              <a:t> (</a:t>
            </a:r>
            <a:r>
              <a:rPr lang="en-US" dirty="0" err="1"/>
              <a:t>Tasarlama</a:t>
            </a:r>
            <a:r>
              <a:rPr lang="en-US" dirty="0"/>
              <a:t> </a:t>
            </a:r>
            <a:r>
              <a:rPr lang="en-US" dirty="0" err="1"/>
              <a:t>Kipi</a:t>
            </a:r>
            <a:r>
              <a:rPr lang="en-US" dirty="0"/>
              <a:t>): </a:t>
            </a:r>
            <a:r>
              <a:rPr lang="en-US" dirty="0" err="1"/>
              <a:t>Bir</a:t>
            </a:r>
            <a:r>
              <a:rPr lang="en-US" dirty="0"/>
              <a:t> emir, </a:t>
            </a:r>
            <a:r>
              <a:rPr lang="en-US" dirty="0" err="1"/>
              <a:t>bir</a:t>
            </a:r>
            <a:r>
              <a:rPr lang="en-US" dirty="0"/>
              <a:t> </a:t>
            </a:r>
            <a:r>
              <a:rPr lang="en-US" dirty="0" err="1"/>
              <a:t>yasaklama</a:t>
            </a:r>
            <a:r>
              <a:rPr lang="en-US" dirty="0"/>
              <a:t>, </a:t>
            </a:r>
            <a:r>
              <a:rPr lang="en-US" dirty="0" err="1"/>
              <a:t>bir</a:t>
            </a:r>
            <a:r>
              <a:rPr lang="en-US" dirty="0"/>
              <a:t> </a:t>
            </a:r>
            <a:r>
              <a:rPr lang="en-US" dirty="0" err="1"/>
              <a:t>nasihat</a:t>
            </a:r>
            <a:r>
              <a:rPr lang="en-US" dirty="0"/>
              <a:t> </a:t>
            </a:r>
            <a:r>
              <a:rPr lang="en-US" dirty="0" err="1"/>
              <a:t>söz</a:t>
            </a:r>
            <a:r>
              <a:rPr lang="en-US" dirty="0"/>
              <a:t> </a:t>
            </a:r>
            <a:r>
              <a:rPr lang="en-US" dirty="0" err="1"/>
              <a:t>konusudur</a:t>
            </a:r>
            <a:r>
              <a:rPr lang="en-US" dirty="0"/>
              <a:t>.</a:t>
            </a:r>
          </a:p>
          <a:p>
            <a:r>
              <a:rPr lang="en-US" dirty="0" err="1"/>
              <a:t>Bilindiği</a:t>
            </a:r>
            <a:r>
              <a:rPr lang="en-US" dirty="0"/>
              <a:t> </a:t>
            </a:r>
            <a:r>
              <a:rPr lang="en-US" dirty="0" err="1"/>
              <a:t>gibi</a:t>
            </a:r>
            <a:r>
              <a:rPr lang="en-US" dirty="0"/>
              <a:t> </a:t>
            </a:r>
            <a:r>
              <a:rPr lang="en-US" dirty="0" err="1"/>
              <a:t>zaman</a:t>
            </a:r>
            <a:r>
              <a:rPr lang="en-US" dirty="0"/>
              <a:t> </a:t>
            </a:r>
            <a:r>
              <a:rPr lang="en-US" dirty="0" err="1"/>
              <a:t>ve</a:t>
            </a:r>
            <a:r>
              <a:rPr lang="en-US" dirty="0"/>
              <a:t> </a:t>
            </a:r>
            <a:r>
              <a:rPr lang="en-US" dirty="0" err="1"/>
              <a:t>kipler</a:t>
            </a:r>
            <a:r>
              <a:rPr lang="en-US" dirty="0"/>
              <a:t>, </a:t>
            </a:r>
            <a:r>
              <a:rPr lang="en-US" dirty="0" err="1"/>
              <a:t>bir</a:t>
            </a:r>
            <a:r>
              <a:rPr lang="en-US" dirty="0"/>
              <a:t> </a:t>
            </a:r>
            <a:r>
              <a:rPr lang="en-US" dirty="0" err="1"/>
              <a:t>yazıda</a:t>
            </a:r>
            <a:r>
              <a:rPr lang="en-US" dirty="0"/>
              <a:t> </a:t>
            </a:r>
            <a:r>
              <a:rPr lang="en-US" dirty="0" err="1"/>
              <a:t>göstermesi</a:t>
            </a:r>
            <a:r>
              <a:rPr lang="en-US" dirty="0"/>
              <a:t> </a:t>
            </a:r>
            <a:r>
              <a:rPr lang="en-US" dirty="0" err="1"/>
              <a:t>gereken</a:t>
            </a:r>
            <a:r>
              <a:rPr lang="en-US" dirty="0"/>
              <a:t> </a:t>
            </a:r>
            <a:r>
              <a:rPr lang="en-US" dirty="0" err="1"/>
              <a:t>zaman</a:t>
            </a:r>
            <a:r>
              <a:rPr lang="en-US" dirty="0"/>
              <a:t> </a:t>
            </a:r>
            <a:r>
              <a:rPr lang="en-US" dirty="0" err="1"/>
              <a:t>dışındaki</a:t>
            </a:r>
            <a:endParaRPr lang="en-US" dirty="0"/>
          </a:p>
          <a:p>
            <a:r>
              <a:rPr lang="en-US" dirty="0" err="1"/>
              <a:t>zamanların</a:t>
            </a:r>
            <a:r>
              <a:rPr lang="en-US" dirty="0"/>
              <a:t> </a:t>
            </a:r>
            <a:r>
              <a:rPr lang="en-US" dirty="0" err="1"/>
              <a:t>ifade</a:t>
            </a:r>
            <a:r>
              <a:rPr lang="en-US" dirty="0"/>
              <a:t> </a:t>
            </a:r>
            <a:r>
              <a:rPr lang="en-US" dirty="0" err="1"/>
              <a:t>edilmesi</a:t>
            </a:r>
            <a:r>
              <a:rPr lang="en-US" dirty="0"/>
              <a:t> </a:t>
            </a:r>
            <a:r>
              <a:rPr lang="en-US" dirty="0" err="1"/>
              <a:t>için</a:t>
            </a:r>
            <a:r>
              <a:rPr lang="en-US" dirty="0"/>
              <a:t> de </a:t>
            </a:r>
            <a:r>
              <a:rPr lang="en-US" dirty="0" err="1"/>
              <a:t>kullanılabilirler</a:t>
            </a:r>
            <a:r>
              <a:rPr lang="en-US" dirty="0"/>
              <a:t>. </a:t>
            </a:r>
            <a:r>
              <a:rPr lang="en-US" dirty="0" err="1"/>
              <a:t>Mesela</a:t>
            </a:r>
            <a:r>
              <a:rPr lang="en-US" dirty="0"/>
              <a:t> </a:t>
            </a:r>
            <a:r>
              <a:rPr lang="en-US" dirty="0" err="1"/>
              <a:t>şimdiki</a:t>
            </a:r>
            <a:r>
              <a:rPr lang="en-US" dirty="0"/>
              <a:t> </a:t>
            </a:r>
            <a:r>
              <a:rPr lang="en-US" dirty="0" err="1"/>
              <a:t>zaman</a:t>
            </a:r>
            <a:r>
              <a:rPr lang="en-US" dirty="0"/>
              <a:t> </a:t>
            </a:r>
            <a:r>
              <a:rPr lang="en-US" dirty="0" err="1"/>
              <a:t>geniş</a:t>
            </a:r>
            <a:endParaRPr lang="en-US" dirty="0"/>
          </a:p>
          <a:p>
            <a:r>
              <a:rPr lang="en-US" dirty="0" err="1"/>
              <a:t>zamanın</a:t>
            </a:r>
            <a:r>
              <a:rPr lang="en-US" dirty="0"/>
              <a:t>, </a:t>
            </a:r>
            <a:r>
              <a:rPr lang="en-US" dirty="0" err="1"/>
              <a:t>geniş</a:t>
            </a:r>
            <a:r>
              <a:rPr lang="en-US" dirty="0"/>
              <a:t> </a:t>
            </a:r>
            <a:r>
              <a:rPr lang="en-US" dirty="0" err="1"/>
              <a:t>zaman</a:t>
            </a:r>
            <a:r>
              <a:rPr lang="en-US" dirty="0"/>
              <a:t> </a:t>
            </a:r>
            <a:r>
              <a:rPr lang="en-US" dirty="0" err="1"/>
              <a:t>şimdiki</a:t>
            </a:r>
            <a:r>
              <a:rPr lang="en-US" dirty="0"/>
              <a:t> </a:t>
            </a:r>
            <a:r>
              <a:rPr lang="en-US" dirty="0" err="1"/>
              <a:t>zamanın</a:t>
            </a:r>
            <a:r>
              <a:rPr lang="en-US" dirty="0"/>
              <a:t> </a:t>
            </a:r>
            <a:r>
              <a:rPr lang="en-US" dirty="0" err="1"/>
              <a:t>yerine</a:t>
            </a:r>
            <a:r>
              <a:rPr lang="en-US" dirty="0"/>
              <a:t> </a:t>
            </a:r>
            <a:r>
              <a:rPr lang="en-US" dirty="0" err="1"/>
              <a:t>kullanılabilir</a:t>
            </a:r>
            <a:r>
              <a:rPr lang="en-US" dirty="0"/>
              <a:t>. </a:t>
            </a:r>
            <a:r>
              <a:rPr lang="en-US" dirty="0" err="1"/>
              <a:t>Metinde</a:t>
            </a:r>
            <a:r>
              <a:rPr lang="en-US" dirty="0"/>
              <a:t> </a:t>
            </a:r>
            <a:r>
              <a:rPr lang="en-US" dirty="0" err="1"/>
              <a:t>bulunan</a:t>
            </a:r>
            <a:r>
              <a:rPr lang="en-US" dirty="0"/>
              <a:t> </a:t>
            </a:r>
            <a:r>
              <a:rPr lang="en-US" dirty="0" err="1"/>
              <a:t>bu</a:t>
            </a:r>
            <a:endParaRPr lang="en-US" dirty="0"/>
          </a:p>
          <a:p>
            <a:r>
              <a:rPr lang="en-US" dirty="0"/>
              <a:t>tip </a:t>
            </a:r>
            <a:r>
              <a:rPr lang="en-US" dirty="0" err="1"/>
              <a:t>zaman</a:t>
            </a:r>
            <a:r>
              <a:rPr lang="en-US" dirty="0"/>
              <a:t> </a:t>
            </a:r>
            <a:r>
              <a:rPr lang="en-US" dirty="0" err="1"/>
              <a:t>kaymaları</a:t>
            </a:r>
            <a:r>
              <a:rPr lang="en-US" dirty="0"/>
              <a:t> </a:t>
            </a:r>
            <a:r>
              <a:rPr lang="en-US" dirty="0" err="1"/>
              <a:t>tespit</a:t>
            </a:r>
            <a:r>
              <a:rPr lang="en-US" dirty="0"/>
              <a:t> </a:t>
            </a:r>
            <a:r>
              <a:rPr lang="en-US" dirty="0" err="1"/>
              <a:t>edilmeli</a:t>
            </a:r>
            <a:r>
              <a:rPr lang="en-US" dirty="0"/>
              <a:t> </a:t>
            </a:r>
            <a:r>
              <a:rPr lang="en-US" dirty="0" err="1"/>
              <a:t>ve</a:t>
            </a:r>
            <a:r>
              <a:rPr lang="en-US" dirty="0"/>
              <a:t> </a:t>
            </a:r>
            <a:r>
              <a:rPr lang="en-US" dirty="0" err="1"/>
              <a:t>sonuçları</a:t>
            </a:r>
            <a:r>
              <a:rPr lang="en-US" dirty="0"/>
              <a:t> </a:t>
            </a:r>
            <a:r>
              <a:rPr lang="en-US" dirty="0" err="1"/>
              <a:t>değerlendirilmelidir</a:t>
            </a:r>
            <a:r>
              <a:rPr lang="en-US" dirty="0"/>
              <a:t>.</a:t>
            </a:r>
          </a:p>
          <a:p>
            <a:r>
              <a:rPr lang="en-US" dirty="0" err="1"/>
              <a:t>Ayrıca</a:t>
            </a:r>
            <a:r>
              <a:rPr lang="en-US" dirty="0"/>
              <a:t> </a:t>
            </a:r>
            <a:r>
              <a:rPr lang="en-US" dirty="0" err="1"/>
              <a:t>bu</a:t>
            </a:r>
            <a:r>
              <a:rPr lang="en-US" dirty="0"/>
              <a:t> </a:t>
            </a:r>
            <a:r>
              <a:rPr lang="en-US" dirty="0" err="1"/>
              <a:t>zamanların</a:t>
            </a:r>
            <a:r>
              <a:rPr lang="en-US" dirty="0"/>
              <a:t> </a:t>
            </a:r>
            <a:r>
              <a:rPr lang="en-US" dirty="0" err="1"/>
              <a:t>olmuş</a:t>
            </a:r>
            <a:r>
              <a:rPr lang="en-US" dirty="0"/>
              <a:t> </a:t>
            </a:r>
            <a:r>
              <a:rPr lang="en-US" dirty="0" err="1"/>
              <a:t>olanı</a:t>
            </a:r>
            <a:r>
              <a:rPr lang="en-US" dirty="0"/>
              <a:t> </a:t>
            </a:r>
            <a:r>
              <a:rPr lang="en-US" dirty="0" err="1"/>
              <a:t>mı</a:t>
            </a:r>
            <a:r>
              <a:rPr lang="en-US" dirty="0"/>
              <a:t> </a:t>
            </a:r>
            <a:r>
              <a:rPr lang="en-US" dirty="0" err="1"/>
              <a:t>yoksa</a:t>
            </a:r>
            <a:r>
              <a:rPr lang="en-US" dirty="0"/>
              <a:t> </a:t>
            </a:r>
            <a:r>
              <a:rPr lang="en-US" dirty="0" err="1"/>
              <a:t>hayali</a:t>
            </a:r>
            <a:r>
              <a:rPr lang="en-US" dirty="0"/>
              <a:t> </a:t>
            </a:r>
            <a:r>
              <a:rPr lang="en-US" dirty="0" err="1"/>
              <a:t>olguları</a:t>
            </a:r>
            <a:r>
              <a:rPr lang="en-US" dirty="0"/>
              <a:t> </a:t>
            </a:r>
            <a:r>
              <a:rPr lang="en-US" dirty="0" err="1"/>
              <a:t>mı</a:t>
            </a:r>
            <a:r>
              <a:rPr lang="en-US" dirty="0"/>
              <a:t> </a:t>
            </a:r>
            <a:r>
              <a:rPr lang="en-US" dirty="0" err="1"/>
              <a:t>ifade</a:t>
            </a:r>
            <a:r>
              <a:rPr lang="en-US" dirty="0"/>
              <a:t> </a:t>
            </a:r>
            <a:r>
              <a:rPr lang="en-US" dirty="0" err="1"/>
              <a:t>ettiği</a:t>
            </a:r>
            <a:endParaRPr lang="en-US" dirty="0"/>
          </a:p>
          <a:p>
            <a:r>
              <a:rPr lang="en-US" dirty="0" err="1"/>
              <a:t>düşünülmelidir</a:t>
            </a:r>
            <a:r>
              <a:rPr lang="en-US" dirty="0"/>
              <a:t>. </a:t>
            </a:r>
            <a:r>
              <a:rPr lang="en-US" dirty="0" err="1"/>
              <a:t>Kullanılan</a:t>
            </a:r>
            <a:r>
              <a:rPr lang="en-US" dirty="0"/>
              <a:t> </a:t>
            </a:r>
            <a:r>
              <a:rPr lang="en-US" dirty="0" err="1"/>
              <a:t>zamanlar</a:t>
            </a:r>
            <a:r>
              <a:rPr lang="en-US" dirty="0"/>
              <a:t> </a:t>
            </a:r>
            <a:r>
              <a:rPr lang="en-US" dirty="0" err="1"/>
              <a:t>olayın</a:t>
            </a:r>
            <a:r>
              <a:rPr lang="en-US" dirty="0"/>
              <a:t> </a:t>
            </a:r>
            <a:r>
              <a:rPr lang="en-US" dirty="0" err="1"/>
              <a:t>gelişimini</a:t>
            </a:r>
            <a:r>
              <a:rPr lang="en-US" dirty="0"/>
              <a:t> </a:t>
            </a:r>
            <a:r>
              <a:rPr lang="en-US" dirty="0" err="1"/>
              <a:t>hızlandırır</a:t>
            </a:r>
            <a:r>
              <a:rPr lang="en-US" dirty="0"/>
              <a:t> </a:t>
            </a:r>
            <a:r>
              <a:rPr lang="en-US" dirty="0" err="1"/>
              <a:t>yahut</a:t>
            </a:r>
            <a:r>
              <a:rPr lang="en-US" dirty="0"/>
              <a:t> </a:t>
            </a:r>
            <a:r>
              <a:rPr lang="en-US" dirty="0" err="1"/>
              <a:t>yavaşlatır</a:t>
            </a:r>
            <a:r>
              <a:rPr lang="en-US" dirty="0"/>
              <a:t>.</a:t>
            </a:r>
          </a:p>
          <a:p>
            <a:r>
              <a:rPr lang="en-US" dirty="0" err="1"/>
              <a:t>Metinde</a:t>
            </a:r>
            <a:r>
              <a:rPr lang="en-US" dirty="0"/>
              <a:t> </a:t>
            </a:r>
            <a:r>
              <a:rPr lang="en-US" dirty="0" err="1"/>
              <a:t>bunların</a:t>
            </a:r>
            <a:r>
              <a:rPr lang="en-US" dirty="0"/>
              <a:t> </a:t>
            </a:r>
            <a:r>
              <a:rPr lang="en-US" dirty="0" err="1"/>
              <a:t>hangilerinin</a:t>
            </a:r>
            <a:r>
              <a:rPr lang="en-US" dirty="0"/>
              <a:t> </a:t>
            </a:r>
            <a:r>
              <a:rPr lang="en-US" dirty="0" err="1"/>
              <a:t>daha</a:t>
            </a:r>
            <a:r>
              <a:rPr lang="en-US" dirty="0"/>
              <a:t> </a:t>
            </a:r>
            <a:r>
              <a:rPr lang="en-US" dirty="0" err="1"/>
              <a:t>çok</a:t>
            </a:r>
            <a:r>
              <a:rPr lang="en-US" dirty="0"/>
              <a:t> </a:t>
            </a:r>
            <a:r>
              <a:rPr lang="en-US" dirty="0" err="1"/>
              <a:t>kullanıldığı</a:t>
            </a:r>
            <a:r>
              <a:rPr lang="en-US" dirty="0"/>
              <a:t> </a:t>
            </a:r>
            <a:r>
              <a:rPr lang="en-US" dirty="0" err="1"/>
              <a:t>bulunmalıdır</a:t>
            </a:r>
            <a:r>
              <a:rPr lang="en-US" dirty="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VII. HİKÂYE ETME METİNLERİ (RECİT)</a:t>
            </a:r>
            <a:br>
              <a:rPr lang="en-US" b="1"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1) </a:t>
            </a:r>
            <a:r>
              <a:rPr lang="en-US" dirty="0" err="1"/>
              <a:t>Metinde</a:t>
            </a:r>
            <a:r>
              <a:rPr lang="en-US" dirty="0"/>
              <a:t> </a:t>
            </a:r>
            <a:r>
              <a:rPr lang="en-US" dirty="0" err="1"/>
              <a:t>hikaye</a:t>
            </a:r>
            <a:r>
              <a:rPr lang="en-US" dirty="0"/>
              <a:t> </a:t>
            </a:r>
            <a:r>
              <a:rPr lang="en-US" dirty="0" err="1"/>
              <a:t>etme</a:t>
            </a:r>
            <a:r>
              <a:rPr lang="en-US" dirty="0"/>
              <a:t>, </a:t>
            </a:r>
            <a:r>
              <a:rPr lang="en-US" dirty="0" err="1"/>
              <a:t>olay</a:t>
            </a:r>
            <a:r>
              <a:rPr lang="en-US" dirty="0"/>
              <a:t> </a:t>
            </a:r>
            <a:r>
              <a:rPr lang="en-US" dirty="0" err="1"/>
              <a:t>anlatma</a:t>
            </a:r>
            <a:r>
              <a:rPr lang="en-US" dirty="0"/>
              <a:t> </a:t>
            </a:r>
            <a:r>
              <a:rPr lang="en-US" dirty="0" err="1"/>
              <a:t>bölümleriyle</a:t>
            </a:r>
            <a:r>
              <a:rPr lang="en-US" dirty="0"/>
              <a:t> </a:t>
            </a:r>
            <a:r>
              <a:rPr lang="en-US" dirty="0" err="1"/>
              <a:t>tasvirlerin</a:t>
            </a:r>
            <a:r>
              <a:rPr lang="en-US" dirty="0"/>
              <a:t> art </a:t>
            </a:r>
            <a:r>
              <a:rPr lang="en-US" dirty="0" err="1"/>
              <a:t>arda</a:t>
            </a:r>
            <a:r>
              <a:rPr lang="en-US" dirty="0"/>
              <a:t> </a:t>
            </a:r>
            <a:r>
              <a:rPr lang="en-US" dirty="0" err="1"/>
              <a:t>sıralanışına</a:t>
            </a:r>
            <a:r>
              <a:rPr lang="en-US" dirty="0"/>
              <a:t> </a:t>
            </a:r>
            <a:r>
              <a:rPr lang="en-US" dirty="0" err="1"/>
              <a:t>ve</a:t>
            </a:r>
            <a:r>
              <a:rPr lang="en-US" dirty="0"/>
              <a:t> </a:t>
            </a:r>
            <a:r>
              <a:rPr lang="en-US" dirty="0" err="1"/>
              <a:t>bunlar</a:t>
            </a:r>
            <a:r>
              <a:rPr lang="en-US" dirty="0"/>
              <a:t> </a:t>
            </a:r>
            <a:r>
              <a:rPr lang="en-US" dirty="0" err="1"/>
              <a:t>arasındaki</a:t>
            </a:r>
            <a:r>
              <a:rPr lang="en-US" dirty="0"/>
              <a:t> </a:t>
            </a:r>
            <a:r>
              <a:rPr lang="en-US" b="1" dirty="0" err="1"/>
              <a:t>ilişkiye</a:t>
            </a:r>
            <a:r>
              <a:rPr lang="en-US" b="1" dirty="0"/>
              <a:t> </a:t>
            </a:r>
            <a:r>
              <a:rPr lang="en-US" b="1" dirty="0" err="1"/>
              <a:t>dikkat</a:t>
            </a:r>
            <a:r>
              <a:rPr lang="en-US" b="1" dirty="0"/>
              <a:t> </a:t>
            </a:r>
            <a:r>
              <a:rPr lang="en-US" b="1" dirty="0" err="1"/>
              <a:t>etmek</a:t>
            </a:r>
            <a:r>
              <a:rPr lang="en-US" b="1" dirty="0"/>
              <a:t> </a:t>
            </a:r>
            <a:r>
              <a:rPr lang="en-US" b="1" dirty="0" err="1"/>
              <a:t>gerekir</a:t>
            </a:r>
            <a:r>
              <a:rPr lang="en-US" b="1" dirty="0"/>
              <a:t>: </a:t>
            </a:r>
            <a:r>
              <a:rPr lang="en-US" b="1" dirty="0" err="1"/>
              <a:t>Tasvirlerin</a:t>
            </a:r>
            <a:r>
              <a:rPr lang="en-US" b="1" dirty="0"/>
              <a:t> </a:t>
            </a:r>
            <a:r>
              <a:rPr lang="en-US" dirty="0" err="1"/>
              <a:t>olaylara</a:t>
            </a:r>
            <a:r>
              <a:rPr lang="en-US" dirty="0"/>
              <a:t> </a:t>
            </a:r>
            <a:r>
              <a:rPr lang="en-US" dirty="0" err="1"/>
              <a:t>katkısı</a:t>
            </a:r>
            <a:r>
              <a:rPr lang="en-US" dirty="0"/>
              <a:t> </a:t>
            </a:r>
            <a:r>
              <a:rPr lang="en-US" dirty="0" err="1"/>
              <a:t>nedir</a:t>
            </a:r>
            <a:r>
              <a:rPr lang="en-US" dirty="0"/>
              <a:t> </a:t>
            </a:r>
            <a:r>
              <a:rPr lang="en-US" dirty="0" err="1"/>
              <a:t>sorusunun</a:t>
            </a:r>
            <a:r>
              <a:rPr lang="en-US" dirty="0"/>
              <a:t> </a:t>
            </a:r>
            <a:r>
              <a:rPr lang="en-US" dirty="0" err="1"/>
              <a:t>cevabı</a:t>
            </a:r>
            <a:r>
              <a:rPr lang="en-US" dirty="0"/>
              <a:t> </a:t>
            </a:r>
            <a:r>
              <a:rPr lang="en-US" dirty="0" err="1"/>
              <a:t>aranmalıdır</a:t>
            </a:r>
            <a:r>
              <a:rPr lang="en-US" dirty="0"/>
              <a:t>.</a:t>
            </a:r>
          </a:p>
          <a:p>
            <a:r>
              <a:rPr lang="en-US" dirty="0"/>
              <a:t>2) </a:t>
            </a:r>
            <a:r>
              <a:rPr lang="en-US" dirty="0" err="1"/>
              <a:t>Anlatımın</a:t>
            </a:r>
            <a:r>
              <a:rPr lang="en-US" dirty="0"/>
              <a:t>, </a:t>
            </a:r>
            <a:r>
              <a:rPr lang="en-US" dirty="0" err="1"/>
              <a:t>hikaye</a:t>
            </a:r>
            <a:r>
              <a:rPr lang="en-US" dirty="0"/>
              <a:t> </a:t>
            </a:r>
            <a:r>
              <a:rPr lang="en-US" dirty="0" err="1"/>
              <a:t>ediş</a:t>
            </a:r>
            <a:r>
              <a:rPr lang="en-US" dirty="0"/>
              <a:t> </a:t>
            </a:r>
            <a:r>
              <a:rPr lang="en-US" dirty="0" err="1"/>
              <a:t>tarzının</a:t>
            </a:r>
            <a:r>
              <a:rPr lang="en-US" dirty="0"/>
              <a:t> </a:t>
            </a:r>
            <a:r>
              <a:rPr lang="en-US" dirty="0" err="1"/>
              <a:t>anlatılan</a:t>
            </a:r>
            <a:r>
              <a:rPr lang="en-US" dirty="0"/>
              <a:t> </a:t>
            </a:r>
            <a:r>
              <a:rPr lang="en-US" dirty="0" err="1"/>
              <a:t>olaya</a:t>
            </a:r>
            <a:r>
              <a:rPr lang="en-US" dirty="0"/>
              <a:t> </a:t>
            </a:r>
            <a:r>
              <a:rPr lang="en-US" dirty="0" err="1"/>
              <a:t>ilave</a:t>
            </a:r>
            <a:r>
              <a:rPr lang="en-US" dirty="0"/>
              <a:t> </a:t>
            </a:r>
            <a:r>
              <a:rPr lang="en-US" dirty="0" err="1"/>
              <a:t>bir</a:t>
            </a:r>
            <a:r>
              <a:rPr lang="en-US" dirty="0"/>
              <a:t> </a:t>
            </a:r>
            <a:r>
              <a:rPr lang="en-US" dirty="0" err="1"/>
              <a:t>anlam</a:t>
            </a:r>
            <a:r>
              <a:rPr lang="en-US" dirty="0"/>
              <a:t> </a:t>
            </a:r>
            <a:r>
              <a:rPr lang="en-US" dirty="0" err="1"/>
              <a:t>verip</a:t>
            </a:r>
            <a:r>
              <a:rPr lang="en-US" dirty="0"/>
              <a:t> </a:t>
            </a:r>
            <a:r>
              <a:rPr lang="en-US" dirty="0" err="1"/>
              <a:t>vermediğini</a:t>
            </a:r>
            <a:r>
              <a:rPr lang="en-US" dirty="0"/>
              <a:t> </a:t>
            </a:r>
            <a:r>
              <a:rPr lang="en-US" dirty="0" err="1"/>
              <a:t>araştırınız</a:t>
            </a:r>
            <a:r>
              <a:rPr lang="en-US" dirty="0"/>
              <a:t>: </a:t>
            </a:r>
            <a:r>
              <a:rPr lang="en-US" dirty="0" err="1"/>
              <a:t>Hikaye</a:t>
            </a:r>
            <a:r>
              <a:rPr lang="en-US" dirty="0"/>
              <a:t> </a:t>
            </a:r>
            <a:r>
              <a:rPr lang="en-US" dirty="0" err="1"/>
              <a:t>ediş</a:t>
            </a:r>
            <a:r>
              <a:rPr lang="en-US" dirty="0"/>
              <a:t> </a:t>
            </a:r>
            <a:r>
              <a:rPr lang="en-US" dirty="0" err="1"/>
              <a:t>tarzı</a:t>
            </a:r>
            <a:r>
              <a:rPr lang="en-US" dirty="0"/>
              <a:t> (narration), </a:t>
            </a:r>
            <a:r>
              <a:rPr lang="en-US" dirty="0" err="1"/>
              <a:t>anlatılan</a:t>
            </a:r>
            <a:r>
              <a:rPr lang="en-US" dirty="0"/>
              <a:t> </a:t>
            </a:r>
            <a:r>
              <a:rPr lang="en-US" dirty="0" err="1"/>
              <a:t>şeyi</a:t>
            </a:r>
            <a:r>
              <a:rPr lang="en-US" dirty="0"/>
              <a:t> </a:t>
            </a:r>
            <a:r>
              <a:rPr lang="en-US" dirty="0" err="1"/>
              <a:t>daha</a:t>
            </a:r>
            <a:r>
              <a:rPr lang="en-US" dirty="0"/>
              <a:t> </a:t>
            </a:r>
            <a:r>
              <a:rPr lang="en-US" dirty="0" err="1"/>
              <a:t>anlamlı</a:t>
            </a:r>
            <a:r>
              <a:rPr lang="en-US" dirty="0"/>
              <a:t> </a:t>
            </a:r>
            <a:r>
              <a:rPr lang="en-US" dirty="0" err="1"/>
              <a:t>kılıyor</a:t>
            </a:r>
            <a:r>
              <a:rPr lang="en-US" dirty="0"/>
              <a:t> mu?</a:t>
            </a:r>
          </a:p>
          <a:p>
            <a:r>
              <a:rPr lang="en-US" dirty="0"/>
              <a:t>3) </a:t>
            </a:r>
            <a:r>
              <a:rPr lang="en-US" dirty="0" err="1"/>
              <a:t>Olayların</a:t>
            </a:r>
            <a:r>
              <a:rPr lang="en-US" dirty="0"/>
              <a:t> </a:t>
            </a:r>
            <a:r>
              <a:rPr lang="en-US" dirty="0" err="1"/>
              <a:t>içinde</a:t>
            </a:r>
            <a:r>
              <a:rPr lang="en-US" dirty="0"/>
              <a:t> </a:t>
            </a:r>
            <a:r>
              <a:rPr lang="en-US" dirty="0" err="1"/>
              <a:t>geliştiği</a:t>
            </a:r>
            <a:r>
              <a:rPr lang="en-US" dirty="0"/>
              <a:t> </a:t>
            </a:r>
            <a:r>
              <a:rPr lang="en-US" dirty="0" err="1"/>
              <a:t>zaman</a:t>
            </a:r>
            <a:r>
              <a:rPr lang="en-US" dirty="0"/>
              <a:t> </a:t>
            </a:r>
            <a:r>
              <a:rPr lang="en-US" dirty="0" err="1"/>
              <a:t>ve</a:t>
            </a:r>
            <a:r>
              <a:rPr lang="en-US" dirty="0"/>
              <a:t> </a:t>
            </a:r>
            <a:r>
              <a:rPr lang="en-US" dirty="0" err="1"/>
              <a:t>mekan</a:t>
            </a:r>
            <a:r>
              <a:rPr lang="en-US" dirty="0"/>
              <a:t>, </a:t>
            </a:r>
            <a:r>
              <a:rPr lang="en-US" dirty="0" err="1"/>
              <a:t>sıradan</a:t>
            </a:r>
            <a:r>
              <a:rPr lang="en-US" dirty="0"/>
              <a:t> </a:t>
            </a:r>
            <a:r>
              <a:rPr lang="en-US" dirty="0" err="1"/>
              <a:t>mıdır</a:t>
            </a:r>
            <a:r>
              <a:rPr lang="en-US" dirty="0"/>
              <a:t> </a:t>
            </a:r>
            <a:r>
              <a:rPr lang="en-US" dirty="0" err="1"/>
              <a:t>yoksa</a:t>
            </a:r>
            <a:r>
              <a:rPr lang="en-US" dirty="0"/>
              <a:t> </a:t>
            </a:r>
            <a:r>
              <a:rPr lang="en-US" dirty="0" err="1"/>
              <a:t>olağan</a:t>
            </a:r>
            <a:r>
              <a:rPr lang="en-US" dirty="0"/>
              <a:t> </a:t>
            </a:r>
            <a:r>
              <a:rPr lang="en-US" dirty="0" err="1"/>
              <a:t>üstü</a:t>
            </a:r>
            <a:r>
              <a:rPr lang="en-US" dirty="0"/>
              <a:t> </a:t>
            </a:r>
            <a:r>
              <a:rPr lang="en-US" dirty="0" err="1"/>
              <a:t>müdür</a:t>
            </a:r>
            <a:r>
              <a:rPr lang="en-US" dirty="0"/>
              <a:t>?</a:t>
            </a:r>
          </a:p>
          <a:p>
            <a:r>
              <a:rPr lang="en-US" dirty="0"/>
              <a:t>4) </a:t>
            </a:r>
            <a:r>
              <a:rPr lang="en-US" dirty="0" err="1"/>
              <a:t>Hikâyenin</a:t>
            </a:r>
            <a:r>
              <a:rPr lang="en-US" dirty="0"/>
              <a:t> </a:t>
            </a:r>
            <a:r>
              <a:rPr lang="en-US" dirty="0" err="1"/>
              <a:t>kahramanlarının</a:t>
            </a:r>
            <a:r>
              <a:rPr lang="en-US" dirty="0"/>
              <a:t> </a:t>
            </a:r>
            <a:r>
              <a:rPr lang="en-US" dirty="0" err="1"/>
              <a:t>olayların</a:t>
            </a:r>
            <a:r>
              <a:rPr lang="en-US" dirty="0"/>
              <a:t> </a:t>
            </a:r>
            <a:r>
              <a:rPr lang="en-US" dirty="0" err="1"/>
              <a:t>içindeki</a:t>
            </a:r>
            <a:r>
              <a:rPr lang="en-US" dirty="0"/>
              <a:t> </a:t>
            </a:r>
            <a:r>
              <a:rPr lang="en-US" dirty="0" err="1"/>
              <a:t>rolleri</a:t>
            </a:r>
            <a:r>
              <a:rPr lang="en-US" dirty="0"/>
              <a:t> </a:t>
            </a:r>
            <a:r>
              <a:rPr lang="en-US" dirty="0" err="1"/>
              <a:t>nelerdir</a:t>
            </a:r>
            <a:r>
              <a:rPr lang="en-US" dirty="0"/>
              <a:t>? </a:t>
            </a:r>
            <a:r>
              <a:rPr lang="en-US" dirty="0" err="1"/>
              <a:t>Hikayenin</a:t>
            </a:r>
            <a:r>
              <a:rPr lang="en-US" dirty="0"/>
              <a:t> “</a:t>
            </a:r>
            <a:r>
              <a:rPr lang="en-US" b="1" dirty="0" err="1"/>
              <a:t>katılanlar</a:t>
            </a:r>
            <a:r>
              <a:rPr lang="en-US" b="1" dirty="0"/>
              <a:t> </a:t>
            </a:r>
            <a:r>
              <a:rPr lang="en-US" b="1" dirty="0" err="1"/>
              <a:t>şeması</a:t>
            </a:r>
            <a:r>
              <a:rPr lang="en-US" b="1" dirty="0"/>
              <a:t>” ( </a:t>
            </a:r>
            <a:r>
              <a:rPr lang="en-US" b="1" dirty="0" err="1"/>
              <a:t>schémas</a:t>
            </a:r>
            <a:r>
              <a:rPr lang="en-US" b="1" dirty="0"/>
              <a:t> </a:t>
            </a:r>
            <a:r>
              <a:rPr lang="en-US" b="1" dirty="0" err="1"/>
              <a:t>actantiel</a:t>
            </a:r>
            <a:r>
              <a:rPr lang="en-US" b="1" dirty="0"/>
              <a:t>) </a:t>
            </a:r>
            <a:r>
              <a:rPr lang="en-US" b="1" dirty="0" err="1"/>
              <a:t>çıkarılmalı</a:t>
            </a:r>
            <a:r>
              <a:rPr lang="en-US" b="1" dirty="0"/>
              <a:t> </a:t>
            </a:r>
            <a:r>
              <a:rPr lang="en-US" b="1" dirty="0" err="1"/>
              <a:t>ve</a:t>
            </a:r>
            <a:r>
              <a:rPr lang="en-US" b="1" dirty="0"/>
              <a:t> </a:t>
            </a:r>
            <a:r>
              <a:rPr lang="en-US" b="1" dirty="0" err="1"/>
              <a:t>tahlil</a:t>
            </a:r>
            <a:r>
              <a:rPr lang="en-US" b="1" dirty="0"/>
              <a:t> </a:t>
            </a:r>
            <a:r>
              <a:rPr lang="en-US" dirty="0" err="1"/>
              <a:t>edilmelidir</a:t>
            </a:r>
            <a:r>
              <a:rPr lang="en-US" dirty="0"/>
              <a:t>. </a:t>
            </a:r>
            <a:r>
              <a:rPr lang="en-US" dirty="0" err="1"/>
              <a:t>Olaylar</a:t>
            </a:r>
            <a:r>
              <a:rPr lang="en-US" dirty="0"/>
              <a:t> </a:t>
            </a:r>
            <a:r>
              <a:rPr lang="en-US" dirty="0" err="1"/>
              <a:t>nasıl</a:t>
            </a:r>
            <a:r>
              <a:rPr lang="en-US" dirty="0"/>
              <a:t> </a:t>
            </a:r>
            <a:r>
              <a:rPr lang="en-US" dirty="0" err="1"/>
              <a:t>gelişiyor</a:t>
            </a:r>
            <a:r>
              <a:rPr lang="en-US" dirty="0"/>
              <a:t> ? </a:t>
            </a:r>
            <a:r>
              <a:rPr lang="en-US" dirty="0" err="1"/>
              <a:t>Başarıya</a:t>
            </a:r>
            <a:r>
              <a:rPr lang="en-US" dirty="0"/>
              <a:t> </a:t>
            </a:r>
            <a:r>
              <a:rPr lang="en-US" dirty="0" err="1"/>
              <a:t>mı</a:t>
            </a:r>
            <a:r>
              <a:rPr lang="en-US" dirty="0"/>
              <a:t> </a:t>
            </a:r>
            <a:r>
              <a:rPr lang="en-US" dirty="0" err="1"/>
              <a:t>başarısızlığa</a:t>
            </a:r>
            <a:r>
              <a:rPr lang="en-US" dirty="0"/>
              <a:t> </a:t>
            </a:r>
            <a:r>
              <a:rPr lang="en-US" dirty="0" err="1"/>
              <a:t>mı</a:t>
            </a:r>
            <a:r>
              <a:rPr lang="en-US" dirty="0"/>
              <a:t> </a:t>
            </a:r>
            <a:r>
              <a:rPr lang="en-US" dirty="0" err="1"/>
              <a:t>ulaşılıyor</a:t>
            </a:r>
            <a:r>
              <a:rPr lang="en-US" dirty="0"/>
              <a:t> ?</a:t>
            </a:r>
          </a:p>
          <a:p>
            <a:r>
              <a:rPr lang="en-US" dirty="0"/>
              <a:t>5) </a:t>
            </a:r>
            <a:r>
              <a:rPr lang="en-US" b="1" dirty="0" err="1"/>
              <a:t>Tasvirler</a:t>
            </a:r>
            <a:r>
              <a:rPr lang="en-US" b="1" dirty="0"/>
              <a:t>: </a:t>
            </a:r>
            <a:r>
              <a:rPr lang="en-US" b="1" dirty="0" err="1"/>
              <a:t>Mekânın</a:t>
            </a:r>
            <a:r>
              <a:rPr lang="en-US" b="1" dirty="0"/>
              <a:t> </a:t>
            </a:r>
            <a:r>
              <a:rPr lang="en-US" b="1" dirty="0" err="1"/>
              <a:t>sembolik</a:t>
            </a:r>
            <a:r>
              <a:rPr lang="en-US" b="1" dirty="0"/>
              <a:t> </a:t>
            </a:r>
            <a:r>
              <a:rPr lang="en-US" b="1" dirty="0" err="1"/>
              <a:t>bir</a:t>
            </a:r>
            <a:r>
              <a:rPr lang="en-US" b="1" dirty="0"/>
              <a:t> </a:t>
            </a:r>
            <a:r>
              <a:rPr lang="en-US" b="1" dirty="0" err="1"/>
              <a:t>anlamı</a:t>
            </a:r>
            <a:r>
              <a:rPr lang="en-US" b="1" dirty="0"/>
              <a:t> </a:t>
            </a:r>
            <a:r>
              <a:rPr lang="en-US" b="1" dirty="0" err="1"/>
              <a:t>var</a:t>
            </a:r>
            <a:r>
              <a:rPr lang="en-US" b="1" dirty="0"/>
              <a:t> </a:t>
            </a:r>
            <a:r>
              <a:rPr lang="en-US" b="1" dirty="0" err="1"/>
              <a:t>mı</a:t>
            </a:r>
            <a:r>
              <a:rPr lang="en-US" b="1" dirty="0"/>
              <a:t>? </a:t>
            </a:r>
            <a:r>
              <a:rPr lang="en-US" b="1" dirty="0" err="1"/>
              <a:t>Olayların</a:t>
            </a:r>
            <a:r>
              <a:rPr lang="en-US" b="1" dirty="0"/>
              <a:t> </a:t>
            </a:r>
            <a:r>
              <a:rPr lang="en-US" b="1" dirty="0" err="1"/>
              <a:t>geçtiği</a:t>
            </a:r>
            <a:r>
              <a:rPr lang="en-US" b="1" dirty="0"/>
              <a:t> </a:t>
            </a:r>
            <a:r>
              <a:rPr lang="en-US" b="1" dirty="0" err="1"/>
              <a:t>yerle</a:t>
            </a:r>
            <a:r>
              <a:rPr lang="en-US" b="1" dirty="0"/>
              <a:t> </a:t>
            </a:r>
            <a:r>
              <a:rPr lang="en-US" dirty="0" err="1"/>
              <a:t>şahıslar</a:t>
            </a:r>
            <a:r>
              <a:rPr lang="en-US" dirty="0"/>
              <a:t> </a:t>
            </a:r>
            <a:r>
              <a:rPr lang="en-US" dirty="0" err="1"/>
              <a:t>arasında</a:t>
            </a:r>
            <a:r>
              <a:rPr lang="en-US" dirty="0"/>
              <a:t> </a:t>
            </a:r>
            <a:r>
              <a:rPr lang="en-US" dirty="0" err="1"/>
              <a:t>ilişki</a:t>
            </a:r>
            <a:r>
              <a:rPr lang="en-US" dirty="0"/>
              <a:t> </a:t>
            </a:r>
            <a:r>
              <a:rPr lang="en-US" dirty="0" err="1"/>
              <a:t>kurulmuş</a:t>
            </a:r>
            <a:r>
              <a:rPr lang="en-US" dirty="0"/>
              <a:t> mu? </a:t>
            </a:r>
            <a:r>
              <a:rPr lang="en-US" dirty="0" err="1"/>
              <a:t>Nesnelerin</a:t>
            </a:r>
            <a:r>
              <a:rPr lang="en-US" dirty="0"/>
              <a:t> </a:t>
            </a:r>
            <a:r>
              <a:rPr lang="en-US" dirty="0" err="1"/>
              <a:t>yüklendiği</a:t>
            </a:r>
            <a:r>
              <a:rPr lang="en-US" dirty="0"/>
              <a:t> roller </a:t>
            </a:r>
            <a:r>
              <a:rPr lang="en-US" dirty="0" err="1"/>
              <a:t>nelerdir</a:t>
            </a:r>
            <a:r>
              <a:rPr lang="en-US" dirty="0"/>
              <a:t>? Hakim </a:t>
            </a:r>
            <a:r>
              <a:rPr lang="en-US" dirty="0" err="1"/>
              <a:t>renk</a:t>
            </a:r>
            <a:r>
              <a:rPr lang="en-US" dirty="0"/>
              <a:t> </a:t>
            </a:r>
            <a:r>
              <a:rPr lang="en-US" dirty="0" err="1"/>
              <a:t>ve</a:t>
            </a:r>
            <a:r>
              <a:rPr lang="en-US" dirty="0"/>
              <a:t> </a:t>
            </a:r>
            <a:r>
              <a:rPr lang="en-US" dirty="0" err="1"/>
              <a:t>biçimler</a:t>
            </a:r>
            <a:r>
              <a:rPr lang="en-US" dirty="0"/>
              <a:t> </a:t>
            </a:r>
            <a:r>
              <a:rPr lang="en-US" dirty="0" err="1"/>
              <a:t>nelerdir</a:t>
            </a:r>
            <a:r>
              <a:rPr lang="en-US" dirty="0"/>
              <a:t>? </a:t>
            </a:r>
            <a:r>
              <a:rPr lang="en-US" dirty="0" err="1"/>
              <a:t>Çizilen</a:t>
            </a:r>
            <a:r>
              <a:rPr lang="en-US" dirty="0"/>
              <a:t> </a:t>
            </a:r>
            <a:r>
              <a:rPr lang="en-US" dirty="0" err="1"/>
              <a:t>portreler</a:t>
            </a:r>
            <a:r>
              <a:rPr lang="en-US" dirty="0"/>
              <a:t> </a:t>
            </a:r>
            <a:r>
              <a:rPr lang="en-US" dirty="0" err="1"/>
              <a:t>övücü</a:t>
            </a:r>
            <a:r>
              <a:rPr lang="en-US" dirty="0"/>
              <a:t> </a:t>
            </a:r>
            <a:r>
              <a:rPr lang="en-US" dirty="0" err="1"/>
              <a:t>mü</a:t>
            </a:r>
            <a:r>
              <a:rPr lang="en-US" dirty="0"/>
              <a:t> </a:t>
            </a:r>
            <a:r>
              <a:rPr lang="en-US" dirty="0" err="1"/>
              <a:t>yerici</a:t>
            </a:r>
            <a:r>
              <a:rPr lang="en-US" dirty="0"/>
              <a:t> mi? </a:t>
            </a:r>
            <a:r>
              <a:rPr lang="en-US" dirty="0" err="1"/>
              <a:t>Şahısların</a:t>
            </a:r>
            <a:r>
              <a:rPr lang="en-US" dirty="0"/>
              <a:t> </a:t>
            </a:r>
            <a:r>
              <a:rPr lang="en-US" dirty="0" err="1"/>
              <a:t>karakter</a:t>
            </a:r>
            <a:r>
              <a:rPr lang="en-US" dirty="0"/>
              <a:t> </a:t>
            </a:r>
            <a:r>
              <a:rPr lang="en-US" dirty="0" err="1"/>
              <a:t>özellikleri</a:t>
            </a:r>
            <a:r>
              <a:rPr lang="en-US" dirty="0"/>
              <a:t> </a:t>
            </a:r>
            <a:r>
              <a:rPr lang="en-US" dirty="0" err="1"/>
              <a:t>nelerdir</a:t>
            </a:r>
            <a:r>
              <a:rPr lang="en-US" dirty="0"/>
              <a:t>?...</a:t>
            </a:r>
          </a:p>
          <a:p>
            <a:r>
              <a:rPr lang="en-US" dirty="0"/>
              <a:t>6) </a:t>
            </a:r>
            <a:r>
              <a:rPr lang="en-US" b="1" dirty="0" err="1"/>
              <a:t>Anlatıcının</a:t>
            </a:r>
            <a:r>
              <a:rPr lang="en-US" b="1" dirty="0"/>
              <a:t> </a:t>
            </a:r>
            <a:r>
              <a:rPr lang="en-US" b="1" dirty="0" err="1"/>
              <a:t>konumu</a:t>
            </a:r>
            <a:r>
              <a:rPr lang="en-US" b="1" dirty="0"/>
              <a:t>: </a:t>
            </a:r>
            <a:r>
              <a:rPr lang="en-US" b="1" dirty="0" err="1"/>
              <a:t>Anlatıcı</a:t>
            </a:r>
            <a:r>
              <a:rPr lang="en-US" b="1" dirty="0"/>
              <a:t> </a:t>
            </a:r>
            <a:r>
              <a:rPr lang="en-US" b="1" dirty="0" err="1"/>
              <a:t>aynı</a:t>
            </a:r>
            <a:r>
              <a:rPr lang="en-US" b="1" dirty="0"/>
              <a:t> </a:t>
            </a:r>
            <a:r>
              <a:rPr lang="en-US" b="1" dirty="0" err="1"/>
              <a:t>zamanda</a:t>
            </a:r>
            <a:r>
              <a:rPr lang="en-US" b="1" dirty="0"/>
              <a:t> </a:t>
            </a:r>
            <a:r>
              <a:rPr lang="en-US" b="1" dirty="0" err="1"/>
              <a:t>bir</a:t>
            </a:r>
            <a:r>
              <a:rPr lang="en-US" b="1" dirty="0"/>
              <a:t> </a:t>
            </a:r>
            <a:r>
              <a:rPr lang="en-US" b="1" dirty="0" err="1"/>
              <a:t>kahraman</a:t>
            </a:r>
            <a:r>
              <a:rPr lang="en-US" b="1" dirty="0"/>
              <a:t> </a:t>
            </a:r>
            <a:r>
              <a:rPr lang="en-US" b="1" dirty="0" err="1"/>
              <a:t>mı</a:t>
            </a:r>
            <a:r>
              <a:rPr lang="en-US" b="1" dirty="0"/>
              <a:t>?</a:t>
            </a:r>
          </a:p>
          <a:p>
            <a:r>
              <a:rPr lang="en-US" dirty="0"/>
              <a:t>1) </a:t>
            </a:r>
            <a:r>
              <a:rPr lang="en-US" dirty="0" err="1"/>
              <a:t>Sıfır</a:t>
            </a:r>
            <a:r>
              <a:rPr lang="en-US" dirty="0"/>
              <a:t> </a:t>
            </a:r>
            <a:r>
              <a:rPr lang="en-US" dirty="0" err="1"/>
              <a:t>odaklanma</a:t>
            </a:r>
            <a:r>
              <a:rPr lang="en-US" dirty="0"/>
              <a:t> ( </a:t>
            </a:r>
            <a:r>
              <a:rPr lang="en-US" dirty="0" err="1"/>
              <a:t>focalisation</a:t>
            </a:r>
            <a:r>
              <a:rPr lang="en-US" dirty="0"/>
              <a:t> </a:t>
            </a:r>
            <a:r>
              <a:rPr lang="en-US" dirty="0" err="1"/>
              <a:t>zéro</a:t>
            </a:r>
            <a:r>
              <a:rPr lang="en-US" dirty="0"/>
              <a:t>) = </a:t>
            </a:r>
            <a:r>
              <a:rPr lang="en-US" dirty="0" err="1"/>
              <a:t>Herşeyi</a:t>
            </a:r>
            <a:r>
              <a:rPr lang="en-US" dirty="0"/>
              <a:t> </a:t>
            </a:r>
            <a:r>
              <a:rPr lang="en-US" dirty="0" err="1"/>
              <a:t>bilen</a:t>
            </a:r>
            <a:r>
              <a:rPr lang="en-US" dirty="0"/>
              <a:t> </a:t>
            </a:r>
            <a:r>
              <a:rPr lang="en-US" dirty="0" err="1"/>
              <a:t>yazarın</a:t>
            </a:r>
            <a:r>
              <a:rPr lang="en-US" dirty="0"/>
              <a:t> </a:t>
            </a:r>
            <a:r>
              <a:rPr lang="en-US" dirty="0" err="1"/>
              <a:t>bakış</a:t>
            </a:r>
            <a:r>
              <a:rPr lang="en-US" dirty="0"/>
              <a:t> </a:t>
            </a:r>
            <a:r>
              <a:rPr lang="en-US" dirty="0" err="1"/>
              <a:t>açısı</a:t>
            </a:r>
            <a:r>
              <a:rPr lang="en-US" dirty="0"/>
              <a:t> (point de </a:t>
            </a:r>
            <a:r>
              <a:rPr lang="en-US" dirty="0" err="1"/>
              <a:t>vue</a:t>
            </a:r>
            <a:r>
              <a:rPr lang="en-US" dirty="0"/>
              <a:t> omniscient) : </a:t>
            </a:r>
            <a:r>
              <a:rPr lang="en-US" dirty="0" err="1"/>
              <a:t>Anlatıcı</a:t>
            </a:r>
            <a:r>
              <a:rPr lang="en-US" dirty="0"/>
              <a:t>, </a:t>
            </a:r>
            <a:r>
              <a:rPr lang="en-US" dirty="0" err="1"/>
              <a:t>herşeyi</a:t>
            </a:r>
            <a:r>
              <a:rPr lang="en-US" dirty="0"/>
              <a:t> </a:t>
            </a:r>
            <a:r>
              <a:rPr lang="en-US" dirty="0" err="1"/>
              <a:t>bilen</a:t>
            </a:r>
            <a:r>
              <a:rPr lang="en-US" dirty="0"/>
              <a:t> </a:t>
            </a:r>
            <a:r>
              <a:rPr lang="en-US" dirty="0" err="1"/>
              <a:t>birisi</a:t>
            </a:r>
            <a:r>
              <a:rPr lang="en-US" dirty="0"/>
              <a:t> </a:t>
            </a:r>
            <a:r>
              <a:rPr lang="en-US" dirty="0" err="1"/>
              <a:t>olarak</a:t>
            </a:r>
            <a:r>
              <a:rPr lang="en-US" dirty="0"/>
              <a:t> </a:t>
            </a:r>
            <a:r>
              <a:rPr lang="en-US" dirty="0" err="1"/>
              <a:t>olayları</a:t>
            </a:r>
            <a:r>
              <a:rPr lang="en-US" dirty="0"/>
              <a:t> </a:t>
            </a:r>
            <a:r>
              <a:rPr lang="en-US" dirty="0" err="1"/>
              <a:t>anlatır</a:t>
            </a:r>
            <a:r>
              <a:rPr lang="en-US" dirty="0"/>
              <a:t>, </a:t>
            </a:r>
            <a:r>
              <a:rPr lang="en-US" dirty="0" err="1"/>
              <a:t>istediği</a:t>
            </a:r>
            <a:r>
              <a:rPr lang="en-US" dirty="0"/>
              <a:t> </a:t>
            </a:r>
            <a:r>
              <a:rPr lang="en-US" dirty="0" err="1"/>
              <a:t>yerleri</a:t>
            </a:r>
            <a:r>
              <a:rPr lang="en-US" dirty="0"/>
              <a:t> </a:t>
            </a:r>
            <a:r>
              <a:rPr lang="en-US" dirty="0" err="1"/>
              <a:t>özetler</a:t>
            </a:r>
            <a:r>
              <a:rPr lang="en-US" dirty="0"/>
              <a:t>, </a:t>
            </a:r>
            <a:r>
              <a:rPr lang="en-US" dirty="0" err="1"/>
              <a:t>istediği</a:t>
            </a:r>
            <a:r>
              <a:rPr lang="en-US" dirty="0"/>
              <a:t> </a:t>
            </a:r>
            <a:r>
              <a:rPr lang="en-US" dirty="0" err="1"/>
              <a:t>yerleri</a:t>
            </a:r>
            <a:r>
              <a:rPr lang="en-US" dirty="0"/>
              <a:t> </a:t>
            </a:r>
            <a:r>
              <a:rPr lang="en-US" dirty="0" err="1"/>
              <a:t>genişletir</a:t>
            </a:r>
            <a:r>
              <a:rPr lang="en-US" dirty="0"/>
              <a:t>.</a:t>
            </a:r>
          </a:p>
          <a:p>
            <a:r>
              <a:rPr lang="en-US" dirty="0"/>
              <a:t>2) </a:t>
            </a:r>
            <a:r>
              <a:rPr lang="en-US" dirty="0" err="1"/>
              <a:t>Dış</a:t>
            </a:r>
            <a:r>
              <a:rPr lang="en-US" dirty="0"/>
              <a:t> </a:t>
            </a:r>
            <a:r>
              <a:rPr lang="en-US" dirty="0" err="1"/>
              <a:t>odaklanma</a:t>
            </a:r>
            <a:r>
              <a:rPr lang="en-US" dirty="0"/>
              <a:t> (</a:t>
            </a:r>
            <a:r>
              <a:rPr lang="en-US" dirty="0" err="1"/>
              <a:t>focalisation</a:t>
            </a:r>
            <a:r>
              <a:rPr lang="en-US" dirty="0"/>
              <a:t> </a:t>
            </a:r>
            <a:r>
              <a:rPr lang="en-US" dirty="0" err="1"/>
              <a:t>externe</a:t>
            </a:r>
            <a:r>
              <a:rPr lang="en-US" dirty="0"/>
              <a:t>) = </a:t>
            </a:r>
            <a:r>
              <a:rPr lang="en-US" dirty="0" err="1"/>
              <a:t>Dış</a:t>
            </a:r>
            <a:r>
              <a:rPr lang="en-US" dirty="0"/>
              <a:t> </a:t>
            </a:r>
            <a:r>
              <a:rPr lang="en-US" dirty="0" err="1"/>
              <a:t>bakış</a:t>
            </a:r>
            <a:r>
              <a:rPr lang="en-US" dirty="0"/>
              <a:t> </a:t>
            </a:r>
            <a:r>
              <a:rPr lang="en-US" dirty="0" err="1"/>
              <a:t>açısı</a:t>
            </a:r>
            <a:r>
              <a:rPr lang="en-US" dirty="0"/>
              <a:t> (point de </a:t>
            </a:r>
            <a:r>
              <a:rPr lang="en-US" dirty="0" err="1"/>
              <a:t>vue</a:t>
            </a:r>
            <a:r>
              <a:rPr lang="en-US" dirty="0"/>
              <a:t> </a:t>
            </a:r>
            <a:r>
              <a:rPr lang="en-US" dirty="0" err="1"/>
              <a:t>externe</a:t>
            </a:r>
            <a:r>
              <a:rPr lang="en-US" dirty="0"/>
              <a:t>) : </a:t>
            </a:r>
            <a:r>
              <a:rPr lang="en-US" dirty="0" err="1"/>
              <a:t>Anlatıcı</a:t>
            </a:r>
            <a:r>
              <a:rPr lang="en-US" dirty="0"/>
              <a:t>, </a:t>
            </a:r>
            <a:r>
              <a:rPr lang="en-US" dirty="0" err="1"/>
              <a:t>anlattığı</a:t>
            </a:r>
            <a:r>
              <a:rPr lang="en-US" dirty="0"/>
              <a:t> </a:t>
            </a:r>
            <a:r>
              <a:rPr lang="en-US" dirty="0" err="1"/>
              <a:t>şeyleri</a:t>
            </a:r>
            <a:r>
              <a:rPr lang="en-US" dirty="0"/>
              <a:t> </a:t>
            </a:r>
            <a:r>
              <a:rPr lang="en-US" dirty="0" err="1"/>
              <a:t>gözlemleyen</a:t>
            </a:r>
            <a:r>
              <a:rPr lang="en-US" dirty="0"/>
              <a:t> </a:t>
            </a:r>
            <a:r>
              <a:rPr lang="en-US" dirty="0" err="1"/>
              <a:t>bir</a:t>
            </a:r>
            <a:r>
              <a:rPr lang="en-US" dirty="0"/>
              <a:t> </a:t>
            </a:r>
            <a:r>
              <a:rPr lang="en-US" dirty="0" err="1"/>
              <a:t>şahit</a:t>
            </a:r>
            <a:r>
              <a:rPr lang="en-US" dirty="0"/>
              <a:t> </a:t>
            </a:r>
            <a:r>
              <a:rPr lang="en-US" dirty="0" err="1"/>
              <a:t>konumundadır</a:t>
            </a:r>
            <a:r>
              <a:rPr lang="en-US" dirty="0"/>
              <a:t>. </a:t>
            </a:r>
            <a:r>
              <a:rPr lang="en-US" dirty="0" err="1"/>
              <a:t>Tarafsızmış</a:t>
            </a:r>
            <a:r>
              <a:rPr lang="en-US" dirty="0"/>
              <a:t> </a:t>
            </a:r>
            <a:r>
              <a:rPr lang="en-US" dirty="0" err="1"/>
              <a:t>gibi</a:t>
            </a:r>
            <a:r>
              <a:rPr lang="en-US" dirty="0"/>
              <a:t> </a:t>
            </a:r>
            <a:r>
              <a:rPr lang="en-US" dirty="0" err="1"/>
              <a:t>gibi</a:t>
            </a:r>
            <a:r>
              <a:rPr lang="en-US" dirty="0"/>
              <a:t> </a:t>
            </a:r>
            <a:r>
              <a:rPr lang="en-US" dirty="0" err="1"/>
              <a:t>nesnel</a:t>
            </a:r>
            <a:r>
              <a:rPr lang="en-US" dirty="0"/>
              <a:t> </a:t>
            </a:r>
            <a:r>
              <a:rPr lang="en-US" dirty="0" err="1"/>
              <a:t>bir</a:t>
            </a:r>
            <a:r>
              <a:rPr lang="en-US" dirty="0"/>
              <a:t> </a:t>
            </a:r>
            <a:r>
              <a:rPr lang="en-US" dirty="0" err="1"/>
              <a:t>tavırla</a:t>
            </a:r>
            <a:endParaRPr lang="en-US" dirty="0"/>
          </a:p>
          <a:p>
            <a:r>
              <a:rPr lang="en-US" dirty="0" err="1"/>
              <a:t>olup</a:t>
            </a:r>
            <a:r>
              <a:rPr lang="en-US" dirty="0"/>
              <a:t> </a:t>
            </a:r>
            <a:r>
              <a:rPr lang="en-US" dirty="0" err="1"/>
              <a:t>biteni</a:t>
            </a:r>
            <a:r>
              <a:rPr lang="en-US" dirty="0"/>
              <a:t> </a:t>
            </a:r>
            <a:r>
              <a:rPr lang="en-US" dirty="0" err="1"/>
              <a:t>anlatır</a:t>
            </a:r>
            <a:r>
              <a:rPr lang="en-US" dirty="0"/>
              <a:t>.</a:t>
            </a:r>
          </a:p>
          <a:p>
            <a:r>
              <a:rPr lang="en-US" dirty="0"/>
              <a:t>3) </a:t>
            </a:r>
            <a:r>
              <a:rPr lang="en-US" dirty="0" err="1"/>
              <a:t>İç</a:t>
            </a:r>
            <a:r>
              <a:rPr lang="en-US" dirty="0"/>
              <a:t> </a:t>
            </a:r>
            <a:r>
              <a:rPr lang="en-US" dirty="0" err="1"/>
              <a:t>odaklanma</a:t>
            </a:r>
            <a:r>
              <a:rPr lang="en-US" dirty="0"/>
              <a:t> (</a:t>
            </a:r>
            <a:r>
              <a:rPr lang="en-US" dirty="0" err="1"/>
              <a:t>focalisation</a:t>
            </a:r>
            <a:r>
              <a:rPr lang="en-US" dirty="0"/>
              <a:t> interne) = </a:t>
            </a:r>
            <a:r>
              <a:rPr lang="en-US" dirty="0" err="1"/>
              <a:t>İç</a:t>
            </a:r>
            <a:r>
              <a:rPr lang="en-US" dirty="0"/>
              <a:t> </a:t>
            </a:r>
            <a:r>
              <a:rPr lang="en-US" dirty="0" err="1"/>
              <a:t>bakış</a:t>
            </a:r>
            <a:r>
              <a:rPr lang="en-US" dirty="0"/>
              <a:t> </a:t>
            </a:r>
            <a:r>
              <a:rPr lang="en-US" dirty="0" err="1"/>
              <a:t>açısı</a:t>
            </a:r>
            <a:r>
              <a:rPr lang="en-US" dirty="0"/>
              <a:t> (point de </a:t>
            </a:r>
            <a:r>
              <a:rPr lang="en-US" dirty="0" err="1"/>
              <a:t>vue</a:t>
            </a:r>
            <a:r>
              <a:rPr lang="en-US" dirty="0"/>
              <a:t> interne): Bu </a:t>
            </a:r>
            <a:r>
              <a:rPr lang="en-US" dirty="0" err="1"/>
              <a:t>durumda</a:t>
            </a:r>
            <a:r>
              <a:rPr lang="en-US" dirty="0"/>
              <a:t> </a:t>
            </a:r>
            <a:r>
              <a:rPr lang="en-US" dirty="0" err="1"/>
              <a:t>anlatıcı</a:t>
            </a:r>
            <a:r>
              <a:rPr lang="en-US" dirty="0"/>
              <a:t>, </a:t>
            </a:r>
            <a:r>
              <a:rPr lang="en-US" dirty="0" err="1"/>
              <a:t>hikâyenin</a:t>
            </a:r>
            <a:r>
              <a:rPr lang="en-US" dirty="0"/>
              <a:t> </a:t>
            </a:r>
            <a:r>
              <a:rPr lang="en-US" dirty="0" err="1"/>
              <a:t>bir</a:t>
            </a:r>
            <a:r>
              <a:rPr lang="en-US" dirty="0"/>
              <a:t> </a:t>
            </a:r>
            <a:r>
              <a:rPr lang="en-US" dirty="0" err="1"/>
              <a:t>kahramanıdır</a:t>
            </a:r>
            <a:r>
              <a:rPr lang="en-US" dirty="0"/>
              <a:t>. </a:t>
            </a:r>
            <a:r>
              <a:rPr lang="en-US" dirty="0" err="1"/>
              <a:t>Hikâyeyi</a:t>
            </a:r>
            <a:r>
              <a:rPr lang="en-US" dirty="0"/>
              <a:t> </a:t>
            </a:r>
            <a:r>
              <a:rPr lang="en-US" dirty="0" err="1"/>
              <a:t>bize</a:t>
            </a:r>
            <a:r>
              <a:rPr lang="en-US" dirty="0"/>
              <a:t> </a:t>
            </a:r>
            <a:r>
              <a:rPr lang="en-US" dirty="0" err="1"/>
              <a:t>kendi</a:t>
            </a:r>
            <a:r>
              <a:rPr lang="en-US" dirty="0"/>
              <a:t> </a:t>
            </a:r>
            <a:r>
              <a:rPr lang="en-US" dirty="0" err="1"/>
              <a:t>bakış</a:t>
            </a:r>
            <a:r>
              <a:rPr lang="en-US" dirty="0"/>
              <a:t> </a:t>
            </a:r>
            <a:r>
              <a:rPr lang="en-US" dirty="0" err="1"/>
              <a:t>açısından</a:t>
            </a:r>
            <a:r>
              <a:rPr lang="en-US" dirty="0"/>
              <a:t> </a:t>
            </a:r>
            <a:r>
              <a:rPr lang="en-US" dirty="0" err="1"/>
              <a:t>anlatır</a:t>
            </a:r>
            <a:r>
              <a:rPr lang="en-US" dirty="0"/>
              <a: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VIII. ŞİİR</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a:t>1) </a:t>
            </a:r>
            <a:r>
              <a:rPr lang="en-US" dirty="0" err="1"/>
              <a:t>Şiiri</a:t>
            </a:r>
            <a:r>
              <a:rPr lang="en-US" dirty="0"/>
              <a:t> </a:t>
            </a:r>
            <a:r>
              <a:rPr lang="en-US" b="1" dirty="0" err="1"/>
              <a:t>biçim</a:t>
            </a:r>
            <a:r>
              <a:rPr lang="en-US" b="1" dirty="0"/>
              <a:t> </a:t>
            </a:r>
            <a:r>
              <a:rPr lang="en-US" b="1" dirty="0" err="1"/>
              <a:t>yönünden</a:t>
            </a:r>
            <a:r>
              <a:rPr lang="en-US" b="1" dirty="0"/>
              <a:t> </a:t>
            </a:r>
            <a:r>
              <a:rPr lang="en-US" b="1" dirty="0" err="1"/>
              <a:t>inceleyiniz</a:t>
            </a:r>
            <a:r>
              <a:rPr lang="en-US" b="1" dirty="0"/>
              <a:t>: </a:t>
            </a:r>
            <a:r>
              <a:rPr lang="en-US" b="1" dirty="0" err="1"/>
              <a:t>Nazım</a:t>
            </a:r>
            <a:r>
              <a:rPr lang="en-US" b="1" dirty="0"/>
              <a:t> </a:t>
            </a:r>
            <a:r>
              <a:rPr lang="en-US" b="1" dirty="0" err="1"/>
              <a:t>şekli</a:t>
            </a:r>
            <a:r>
              <a:rPr lang="en-US" b="1" dirty="0"/>
              <a:t>, </a:t>
            </a:r>
            <a:r>
              <a:rPr lang="en-US" b="1" dirty="0" err="1"/>
              <a:t>Nazım</a:t>
            </a:r>
            <a:r>
              <a:rPr lang="en-US" b="1" dirty="0"/>
              <a:t> </a:t>
            </a:r>
            <a:r>
              <a:rPr lang="en-US" b="1" dirty="0" err="1"/>
              <a:t>birimi</a:t>
            </a:r>
            <a:r>
              <a:rPr lang="en-US" b="1" dirty="0"/>
              <a:t>, </a:t>
            </a:r>
            <a:r>
              <a:rPr lang="en-US" b="1" dirty="0" err="1"/>
              <a:t>vezin</a:t>
            </a:r>
            <a:r>
              <a:rPr lang="en-US" b="1" dirty="0"/>
              <a:t>, </a:t>
            </a:r>
            <a:r>
              <a:rPr lang="en-US" dirty="0" err="1"/>
              <a:t>kafiye</a:t>
            </a:r>
            <a:r>
              <a:rPr lang="en-US" dirty="0"/>
              <a:t> vb.</a:t>
            </a:r>
          </a:p>
          <a:p>
            <a:r>
              <a:rPr lang="en-US" dirty="0"/>
              <a:t>2) </a:t>
            </a:r>
            <a:r>
              <a:rPr lang="en-US" b="1" dirty="0" err="1"/>
              <a:t>Kelime</a:t>
            </a:r>
            <a:r>
              <a:rPr lang="en-US" b="1" dirty="0"/>
              <a:t> </a:t>
            </a:r>
            <a:r>
              <a:rPr lang="en-US" b="1" dirty="0" err="1"/>
              <a:t>alanlarını</a:t>
            </a:r>
            <a:r>
              <a:rPr lang="en-US" b="1" dirty="0"/>
              <a:t> </a:t>
            </a:r>
            <a:r>
              <a:rPr lang="en-US" b="1" dirty="0" err="1"/>
              <a:t>ve</a:t>
            </a:r>
            <a:r>
              <a:rPr lang="en-US" b="1" dirty="0"/>
              <a:t> </a:t>
            </a:r>
            <a:r>
              <a:rPr lang="en-US" b="1" dirty="0" err="1"/>
              <a:t>edebî</a:t>
            </a:r>
            <a:r>
              <a:rPr lang="en-US" b="1" dirty="0"/>
              <a:t> </a:t>
            </a:r>
            <a:r>
              <a:rPr lang="en-US" b="1" dirty="0" err="1"/>
              <a:t>sanatları</a:t>
            </a:r>
            <a:r>
              <a:rPr lang="en-US" b="1" dirty="0"/>
              <a:t> </a:t>
            </a:r>
            <a:r>
              <a:rPr lang="en-US" b="1" dirty="0" err="1"/>
              <a:t>inceleyiniz</a:t>
            </a:r>
            <a:r>
              <a:rPr lang="en-US" b="1" dirty="0"/>
              <a:t>.</a:t>
            </a:r>
          </a:p>
          <a:p>
            <a:r>
              <a:rPr lang="en-US" dirty="0"/>
              <a:t>3) </a:t>
            </a:r>
            <a:r>
              <a:rPr lang="en-US" b="1" dirty="0" err="1"/>
              <a:t>Söz</a:t>
            </a:r>
            <a:r>
              <a:rPr lang="en-US" b="1" dirty="0"/>
              <a:t> </a:t>
            </a:r>
            <a:r>
              <a:rPr lang="en-US" b="1" dirty="0" err="1"/>
              <a:t>dizimindeki</a:t>
            </a:r>
            <a:r>
              <a:rPr lang="en-US" b="1" dirty="0"/>
              <a:t> </a:t>
            </a:r>
            <a:r>
              <a:rPr lang="en-US" b="1" dirty="0" err="1"/>
              <a:t>değişiklikleri</a:t>
            </a:r>
            <a:r>
              <a:rPr lang="en-US" b="1" dirty="0"/>
              <a:t> </a:t>
            </a:r>
            <a:r>
              <a:rPr lang="en-US" b="1" dirty="0" err="1"/>
              <a:t>ve</a:t>
            </a:r>
            <a:r>
              <a:rPr lang="en-US" b="1" dirty="0"/>
              <a:t> </a:t>
            </a:r>
            <a:r>
              <a:rPr lang="en-US" b="1" dirty="0" err="1"/>
              <a:t>cümlelerin</a:t>
            </a:r>
            <a:r>
              <a:rPr lang="en-US" b="1" dirty="0"/>
              <a:t> </a:t>
            </a:r>
            <a:r>
              <a:rPr lang="en-US" b="1" dirty="0" err="1"/>
              <a:t>mısra</a:t>
            </a:r>
            <a:r>
              <a:rPr lang="en-US" b="1" dirty="0"/>
              <a:t>, </a:t>
            </a:r>
            <a:r>
              <a:rPr lang="en-US" b="1" dirty="0" err="1"/>
              <a:t>beyit</a:t>
            </a:r>
            <a:r>
              <a:rPr lang="en-US" b="1" dirty="0"/>
              <a:t> </a:t>
            </a:r>
            <a:r>
              <a:rPr lang="en-US" b="1" dirty="0" err="1"/>
              <a:t>ve</a:t>
            </a:r>
            <a:r>
              <a:rPr lang="en-US" b="1" dirty="0"/>
              <a:t> </a:t>
            </a:r>
            <a:r>
              <a:rPr lang="en-US" b="1" dirty="0" err="1"/>
              <a:t>diğer</a:t>
            </a:r>
            <a:r>
              <a:rPr lang="en-US" b="1" dirty="0"/>
              <a:t> </a:t>
            </a:r>
            <a:r>
              <a:rPr lang="en-US" dirty="0" err="1"/>
              <a:t>nazım</a:t>
            </a:r>
            <a:r>
              <a:rPr lang="en-US" dirty="0"/>
              <a:t> </a:t>
            </a:r>
            <a:r>
              <a:rPr lang="en-US" dirty="0" err="1"/>
              <a:t>birimleri</a:t>
            </a:r>
            <a:r>
              <a:rPr lang="en-US" dirty="0"/>
              <a:t> </a:t>
            </a:r>
            <a:r>
              <a:rPr lang="en-US" dirty="0" err="1"/>
              <a:t>içene</a:t>
            </a:r>
            <a:r>
              <a:rPr lang="en-US" dirty="0"/>
              <a:t> </a:t>
            </a:r>
            <a:r>
              <a:rPr lang="en-US" dirty="0" err="1"/>
              <a:t>yerleşim</a:t>
            </a:r>
            <a:r>
              <a:rPr lang="en-US" dirty="0"/>
              <a:t> </a:t>
            </a:r>
            <a:r>
              <a:rPr lang="en-US" dirty="0" err="1"/>
              <a:t>tarzlarını</a:t>
            </a:r>
            <a:r>
              <a:rPr lang="en-US" dirty="0"/>
              <a:t> </a:t>
            </a:r>
            <a:r>
              <a:rPr lang="en-US" dirty="0" err="1"/>
              <a:t>inceleyiniz</a:t>
            </a:r>
            <a:r>
              <a:rPr lang="en-US" dirty="0"/>
              <a:t>.</a:t>
            </a:r>
          </a:p>
          <a:p>
            <a:r>
              <a:rPr lang="en-US" dirty="0"/>
              <a:t>4) </a:t>
            </a:r>
            <a:r>
              <a:rPr lang="en-US" dirty="0" err="1"/>
              <a:t>Kafiyeleri</a:t>
            </a:r>
            <a:r>
              <a:rPr lang="en-US" dirty="0"/>
              <a:t>, </a:t>
            </a:r>
            <a:r>
              <a:rPr lang="en-US" dirty="0" err="1"/>
              <a:t>kafiye</a:t>
            </a:r>
            <a:r>
              <a:rPr lang="en-US" dirty="0"/>
              <a:t> </a:t>
            </a:r>
            <a:r>
              <a:rPr lang="en-US" dirty="0" err="1"/>
              <a:t>şemalarını</a:t>
            </a:r>
            <a:r>
              <a:rPr lang="en-US" dirty="0"/>
              <a:t> </a:t>
            </a:r>
            <a:r>
              <a:rPr lang="en-US" dirty="0" err="1"/>
              <a:t>inceleyiniz</a:t>
            </a:r>
            <a:r>
              <a:rPr lang="en-US" dirty="0"/>
              <a:t>.</a:t>
            </a:r>
          </a:p>
          <a:p>
            <a:r>
              <a:rPr lang="en-US" dirty="0"/>
              <a:t>5) </a:t>
            </a:r>
            <a:r>
              <a:rPr lang="en-US" b="1" dirty="0" err="1"/>
              <a:t>Ahenk</a:t>
            </a:r>
            <a:r>
              <a:rPr lang="en-US" b="1" dirty="0"/>
              <a:t> </a:t>
            </a:r>
            <a:r>
              <a:rPr lang="en-US" b="1" dirty="0" err="1"/>
              <a:t>yaratan</a:t>
            </a:r>
            <a:r>
              <a:rPr lang="en-US" b="1" dirty="0"/>
              <a:t> </a:t>
            </a:r>
            <a:r>
              <a:rPr lang="en-US" b="1" dirty="0" err="1"/>
              <a:t>elementleri</a:t>
            </a:r>
            <a:r>
              <a:rPr lang="en-US" b="1" dirty="0"/>
              <a:t> </a:t>
            </a:r>
            <a:r>
              <a:rPr lang="en-US" b="1" dirty="0" err="1"/>
              <a:t>bulunuz</a:t>
            </a:r>
            <a:r>
              <a:rPr lang="en-US" b="1" dirty="0"/>
              <a:t>: </a:t>
            </a:r>
            <a:r>
              <a:rPr lang="en-US" b="1" dirty="0" err="1"/>
              <a:t>Kafiyeler</a:t>
            </a:r>
            <a:r>
              <a:rPr lang="en-US" b="1" dirty="0"/>
              <a:t>, </a:t>
            </a:r>
            <a:r>
              <a:rPr lang="en-US" b="1" dirty="0" err="1"/>
              <a:t>iç</a:t>
            </a:r>
            <a:r>
              <a:rPr lang="en-US" b="1" dirty="0"/>
              <a:t> </a:t>
            </a:r>
            <a:r>
              <a:rPr lang="en-US" b="1" dirty="0" err="1"/>
              <a:t>kafiyeler</a:t>
            </a:r>
            <a:r>
              <a:rPr lang="en-US" b="1" dirty="0"/>
              <a:t>, </a:t>
            </a:r>
            <a:r>
              <a:rPr lang="en-US" dirty="0" err="1"/>
              <a:t>aliterasyonlar</a:t>
            </a:r>
            <a:r>
              <a:rPr lang="en-US" dirty="0"/>
              <a:t>, </a:t>
            </a:r>
            <a:r>
              <a:rPr lang="en-US" dirty="0" err="1"/>
              <a:t>asononslar</a:t>
            </a:r>
            <a:r>
              <a:rPr lang="en-US" dirty="0"/>
              <a:t>, </a:t>
            </a:r>
            <a:r>
              <a:rPr lang="en-US" dirty="0" err="1"/>
              <a:t>ses</a:t>
            </a:r>
            <a:r>
              <a:rPr lang="en-US" dirty="0"/>
              <a:t> </a:t>
            </a:r>
            <a:r>
              <a:rPr lang="en-US" dirty="0" err="1"/>
              <a:t>oyunları</a:t>
            </a:r>
            <a:r>
              <a:rPr lang="en-US" dirty="0"/>
              <a:t> vb.</a:t>
            </a:r>
          </a:p>
          <a:p>
            <a:r>
              <a:rPr lang="en-US" dirty="0"/>
              <a:t>6) </a:t>
            </a:r>
            <a:r>
              <a:rPr lang="en-US" dirty="0" err="1"/>
              <a:t>Şiir</a:t>
            </a:r>
            <a:r>
              <a:rPr lang="en-US" dirty="0"/>
              <a:t> </a:t>
            </a:r>
            <a:r>
              <a:rPr lang="en-US" dirty="0" err="1"/>
              <a:t>geleneğinden</a:t>
            </a:r>
            <a:r>
              <a:rPr lang="en-US" dirty="0"/>
              <a:t> </a:t>
            </a:r>
            <a:r>
              <a:rPr lang="en-US" b="1" dirty="0" err="1"/>
              <a:t>sapmalar</a:t>
            </a:r>
            <a:r>
              <a:rPr lang="en-US" b="1" dirty="0"/>
              <a:t> </a:t>
            </a:r>
            <a:r>
              <a:rPr lang="en-US" b="1" dirty="0" err="1"/>
              <a:t>varsa</a:t>
            </a:r>
            <a:r>
              <a:rPr lang="en-US" b="1" dirty="0"/>
              <a:t> </a:t>
            </a:r>
            <a:r>
              <a:rPr lang="en-US" b="1" dirty="0" err="1"/>
              <a:t>tespit</a:t>
            </a:r>
            <a:r>
              <a:rPr lang="en-US" b="1" dirty="0"/>
              <a:t> </a:t>
            </a:r>
            <a:r>
              <a:rPr lang="en-US" b="1" dirty="0" err="1"/>
              <a:t>ediniz</a:t>
            </a:r>
            <a:r>
              <a:rPr lang="en-US" b="1" dirty="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br>
              <a:rPr lang="en-US" b="1" dirty="0"/>
            </a:br>
            <a:br>
              <a:rPr lang="en-US" b="1" dirty="0"/>
            </a:br>
            <a:br>
              <a:rPr lang="en-US" b="1" dirty="0"/>
            </a:br>
            <a:br>
              <a:rPr lang="en-US" b="1" dirty="0"/>
            </a:br>
            <a:br>
              <a:rPr lang="en-US" b="1" dirty="0"/>
            </a:br>
            <a:br>
              <a:rPr lang="en-US" b="1" dirty="0"/>
            </a:br>
            <a:r>
              <a:rPr lang="en-US" b="1" dirty="0"/>
              <a:t>IX. FİKİR YAZILARI</a:t>
            </a:r>
            <a:endParaRPr lang="en-US" dirty="0"/>
          </a:p>
        </p:txBody>
      </p:sp>
      <p:sp>
        <p:nvSpPr>
          <p:cNvPr id="3" name="Content Placeholder 2"/>
          <p:cNvSpPr>
            <a:spLocks noGrp="1"/>
          </p:cNvSpPr>
          <p:nvPr>
            <p:ph idx="1"/>
          </p:nvPr>
        </p:nvSpPr>
        <p:spPr/>
        <p:txBody>
          <a:bodyPr>
            <a:normAutofit fontScale="70000" lnSpcReduction="20000"/>
          </a:bodyPr>
          <a:lstStyle/>
          <a:p>
            <a:r>
              <a:rPr lang="en-US" dirty="0"/>
              <a:t>1) Temin </a:t>
            </a:r>
            <a:r>
              <a:rPr lang="en-US" dirty="0" err="1"/>
              <a:t>tespiti</a:t>
            </a:r>
            <a:r>
              <a:rPr lang="en-US" dirty="0"/>
              <a:t>: </a:t>
            </a:r>
            <a:r>
              <a:rPr lang="en-US" dirty="0" err="1"/>
              <a:t>Metinde</a:t>
            </a:r>
            <a:r>
              <a:rPr lang="en-US" dirty="0"/>
              <a:t> </a:t>
            </a:r>
            <a:r>
              <a:rPr lang="en-US" dirty="0" err="1"/>
              <a:t>söz</a:t>
            </a:r>
            <a:r>
              <a:rPr lang="en-US" dirty="0"/>
              <a:t> </a:t>
            </a:r>
            <a:r>
              <a:rPr lang="en-US" dirty="0" err="1"/>
              <a:t>konusu</a:t>
            </a:r>
            <a:r>
              <a:rPr lang="en-US" dirty="0"/>
              <a:t> </a:t>
            </a:r>
            <a:r>
              <a:rPr lang="en-US" dirty="0" err="1"/>
              <a:t>edilen</a:t>
            </a:r>
            <a:r>
              <a:rPr lang="en-US" dirty="0"/>
              <a:t> </a:t>
            </a:r>
            <a:r>
              <a:rPr lang="en-US" dirty="0" err="1"/>
              <a:t>nedir</a:t>
            </a:r>
            <a:r>
              <a:rPr lang="en-US" dirty="0"/>
              <a:t>? </a:t>
            </a:r>
            <a:r>
              <a:rPr lang="en-US" dirty="0" err="1"/>
              <a:t>Metin</a:t>
            </a:r>
            <a:r>
              <a:rPr lang="en-US" dirty="0"/>
              <a:t> </a:t>
            </a:r>
            <a:r>
              <a:rPr lang="en-US" dirty="0" err="1"/>
              <a:t>neden</a:t>
            </a:r>
            <a:r>
              <a:rPr lang="en-US" dirty="0"/>
              <a:t> </a:t>
            </a:r>
            <a:r>
              <a:rPr lang="en-US" dirty="0" err="1"/>
              <a:t>söz</a:t>
            </a:r>
            <a:r>
              <a:rPr lang="en-US" dirty="0"/>
              <a:t> </a:t>
            </a:r>
            <a:r>
              <a:rPr lang="en-US" dirty="0" err="1"/>
              <a:t>ediyor</a:t>
            </a:r>
            <a:r>
              <a:rPr lang="en-US" dirty="0"/>
              <a:t>?</a:t>
            </a:r>
          </a:p>
          <a:p>
            <a:r>
              <a:rPr lang="en-US" dirty="0"/>
              <a:t>2) </a:t>
            </a:r>
            <a:r>
              <a:rPr lang="en-US" dirty="0" err="1"/>
              <a:t>Sözceleme</a:t>
            </a:r>
            <a:r>
              <a:rPr lang="en-US" dirty="0"/>
              <a:t> </a:t>
            </a:r>
            <a:r>
              <a:rPr lang="en-US" dirty="0" err="1"/>
              <a:t>şartlarını</a:t>
            </a:r>
            <a:r>
              <a:rPr lang="en-US" dirty="0"/>
              <a:t> </a:t>
            </a:r>
            <a:r>
              <a:rPr lang="en-US" dirty="0" err="1"/>
              <a:t>tespit</a:t>
            </a:r>
            <a:r>
              <a:rPr lang="en-US" dirty="0"/>
              <a:t> </a:t>
            </a:r>
            <a:r>
              <a:rPr lang="en-US" dirty="0" err="1"/>
              <a:t>ediniz</a:t>
            </a:r>
            <a:r>
              <a:rPr lang="en-US" dirty="0"/>
              <a:t>.</a:t>
            </a:r>
          </a:p>
          <a:p>
            <a:r>
              <a:rPr lang="en-US" dirty="0"/>
              <a:t>3) </a:t>
            </a:r>
            <a:r>
              <a:rPr lang="en-US" dirty="0" err="1"/>
              <a:t>Yazıda</a:t>
            </a:r>
            <a:r>
              <a:rPr lang="en-US" dirty="0"/>
              <a:t> </a:t>
            </a:r>
            <a:r>
              <a:rPr lang="en-US" dirty="0" err="1"/>
              <a:t>hangi</a:t>
            </a:r>
            <a:r>
              <a:rPr lang="en-US" dirty="0"/>
              <a:t> </a:t>
            </a:r>
            <a:r>
              <a:rPr lang="en-US" dirty="0" err="1"/>
              <a:t>tez</a:t>
            </a:r>
            <a:r>
              <a:rPr lang="en-US" dirty="0"/>
              <a:t> </a:t>
            </a:r>
            <a:r>
              <a:rPr lang="en-US" dirty="0" err="1"/>
              <a:t>yahut</a:t>
            </a:r>
            <a:r>
              <a:rPr lang="en-US" dirty="0"/>
              <a:t> </a:t>
            </a:r>
            <a:r>
              <a:rPr lang="en-US" dirty="0" err="1"/>
              <a:t>tezler</a:t>
            </a:r>
            <a:r>
              <a:rPr lang="en-US" dirty="0"/>
              <a:t> </a:t>
            </a:r>
            <a:r>
              <a:rPr lang="en-US" dirty="0" err="1"/>
              <a:t>savunuluyor</a:t>
            </a:r>
            <a:r>
              <a:rPr lang="en-US" dirty="0"/>
              <a:t>? Kim </a:t>
            </a:r>
            <a:r>
              <a:rPr lang="en-US" dirty="0" err="1"/>
              <a:t>tarafından</a:t>
            </a:r>
            <a:r>
              <a:rPr lang="en-US" dirty="0"/>
              <a:t> </a:t>
            </a:r>
            <a:r>
              <a:rPr lang="en-US" dirty="0" err="1"/>
              <a:t>savunuluyor</a:t>
            </a:r>
            <a:r>
              <a:rPr lang="en-US" dirty="0"/>
              <a:t>? </a:t>
            </a:r>
            <a:r>
              <a:rPr lang="en-US" dirty="0" err="1"/>
              <a:t>Tez</a:t>
            </a:r>
            <a:r>
              <a:rPr lang="en-US" dirty="0"/>
              <a:t> </a:t>
            </a:r>
            <a:r>
              <a:rPr lang="en-US" dirty="0" err="1"/>
              <a:t>açıkça</a:t>
            </a:r>
            <a:r>
              <a:rPr lang="en-US" dirty="0"/>
              <a:t> </a:t>
            </a:r>
            <a:r>
              <a:rPr lang="en-US" dirty="0" err="1"/>
              <a:t>belirtilmiş</a:t>
            </a:r>
            <a:r>
              <a:rPr lang="en-US" dirty="0"/>
              <a:t> </a:t>
            </a:r>
            <a:r>
              <a:rPr lang="en-US" dirty="0" err="1"/>
              <a:t>midir</a:t>
            </a:r>
            <a:r>
              <a:rPr lang="en-US" dirty="0"/>
              <a:t> </a:t>
            </a:r>
            <a:r>
              <a:rPr lang="en-US" dirty="0" err="1"/>
              <a:t>yoksa</a:t>
            </a:r>
            <a:r>
              <a:rPr lang="en-US" dirty="0"/>
              <a:t> </a:t>
            </a:r>
            <a:r>
              <a:rPr lang="en-US" dirty="0" err="1"/>
              <a:t>dolaylı</a:t>
            </a:r>
            <a:r>
              <a:rPr lang="en-US" dirty="0"/>
              <a:t> </a:t>
            </a:r>
            <a:r>
              <a:rPr lang="en-US" dirty="0" err="1"/>
              <a:t>yoldan</a:t>
            </a:r>
            <a:r>
              <a:rPr lang="en-US" dirty="0"/>
              <a:t> </a:t>
            </a:r>
            <a:r>
              <a:rPr lang="en-US" dirty="0" err="1"/>
              <a:t>mı</a:t>
            </a:r>
            <a:r>
              <a:rPr lang="en-US" dirty="0"/>
              <a:t> </a:t>
            </a:r>
            <a:r>
              <a:rPr lang="en-US" dirty="0" err="1"/>
              <a:t>anlaşılmaktadır</a:t>
            </a:r>
            <a:r>
              <a:rPr lang="en-US" dirty="0"/>
              <a:t>?</a:t>
            </a:r>
          </a:p>
          <a:p>
            <a:r>
              <a:rPr lang="en-US" dirty="0"/>
              <a:t>4) </a:t>
            </a:r>
            <a:r>
              <a:rPr lang="en-US" dirty="0" err="1"/>
              <a:t>Yararlanılan</a:t>
            </a:r>
            <a:r>
              <a:rPr lang="en-US" dirty="0"/>
              <a:t> </a:t>
            </a:r>
            <a:r>
              <a:rPr lang="en-US" dirty="0" err="1"/>
              <a:t>delilleri</a:t>
            </a:r>
            <a:r>
              <a:rPr lang="en-US" dirty="0"/>
              <a:t> </a:t>
            </a:r>
            <a:r>
              <a:rPr lang="en-US" dirty="0" err="1"/>
              <a:t>bulunuz</a:t>
            </a:r>
            <a:r>
              <a:rPr lang="en-US" dirty="0"/>
              <a:t> </a:t>
            </a:r>
            <a:r>
              <a:rPr lang="en-US" dirty="0" err="1"/>
              <a:t>ve</a:t>
            </a:r>
            <a:r>
              <a:rPr lang="en-US" dirty="0"/>
              <a:t> </a:t>
            </a:r>
            <a:r>
              <a:rPr lang="en-US" dirty="0" err="1"/>
              <a:t>derli</a:t>
            </a:r>
            <a:r>
              <a:rPr lang="en-US" dirty="0"/>
              <a:t> </a:t>
            </a:r>
            <a:r>
              <a:rPr lang="en-US" dirty="0" err="1"/>
              <a:t>toplu</a:t>
            </a:r>
            <a:r>
              <a:rPr lang="en-US" dirty="0"/>
              <a:t> </a:t>
            </a:r>
            <a:r>
              <a:rPr lang="en-US" dirty="0" err="1"/>
              <a:t>ifade</a:t>
            </a:r>
            <a:r>
              <a:rPr lang="en-US" dirty="0"/>
              <a:t> </a:t>
            </a:r>
            <a:r>
              <a:rPr lang="en-US" dirty="0" err="1"/>
              <a:t>ediniz</a:t>
            </a:r>
            <a:r>
              <a:rPr lang="en-US" dirty="0"/>
              <a:t>. </a:t>
            </a:r>
            <a:r>
              <a:rPr lang="en-US" dirty="0" err="1"/>
              <a:t>Tez</a:t>
            </a:r>
            <a:r>
              <a:rPr lang="en-US" dirty="0"/>
              <a:t> </a:t>
            </a:r>
            <a:r>
              <a:rPr lang="en-US" dirty="0" err="1"/>
              <a:t>hangi</a:t>
            </a:r>
            <a:r>
              <a:rPr lang="en-US" dirty="0"/>
              <a:t> </a:t>
            </a:r>
            <a:r>
              <a:rPr lang="en-US" dirty="0" err="1"/>
              <a:t>delile</a:t>
            </a:r>
            <a:r>
              <a:rPr lang="en-US" dirty="0"/>
              <a:t> </a:t>
            </a:r>
            <a:r>
              <a:rPr lang="en-US" dirty="0" err="1"/>
              <a:t>dayandırılmış</a:t>
            </a:r>
            <a:r>
              <a:rPr lang="en-US" dirty="0"/>
              <a:t>? </a:t>
            </a:r>
            <a:r>
              <a:rPr lang="en-US" dirty="0" err="1"/>
              <a:t>Karşı</a:t>
            </a:r>
            <a:r>
              <a:rPr lang="en-US" dirty="0"/>
              <a:t> </a:t>
            </a:r>
            <a:r>
              <a:rPr lang="en-US" dirty="0" err="1"/>
              <a:t>tez</a:t>
            </a:r>
            <a:r>
              <a:rPr lang="en-US" dirty="0"/>
              <a:t> </a:t>
            </a:r>
            <a:r>
              <a:rPr lang="en-US" dirty="0" err="1"/>
              <a:t>hangi</a:t>
            </a:r>
            <a:r>
              <a:rPr lang="en-US" dirty="0"/>
              <a:t> </a:t>
            </a:r>
            <a:r>
              <a:rPr lang="en-US" dirty="0" err="1"/>
              <a:t>delille</a:t>
            </a:r>
            <a:r>
              <a:rPr lang="en-US" dirty="0"/>
              <a:t> </a:t>
            </a:r>
            <a:r>
              <a:rPr lang="en-US" dirty="0" err="1"/>
              <a:t>çürütülmüş</a:t>
            </a:r>
            <a:r>
              <a:rPr lang="en-US" dirty="0"/>
              <a:t>? </a:t>
            </a:r>
            <a:r>
              <a:rPr lang="en-US" b="1" dirty="0" err="1"/>
              <a:t>Deliller</a:t>
            </a:r>
            <a:r>
              <a:rPr lang="en-US" b="1" dirty="0"/>
              <a:t> </a:t>
            </a:r>
            <a:r>
              <a:rPr lang="en-US" b="1" dirty="0" err="1"/>
              <a:t>hangi</a:t>
            </a:r>
            <a:r>
              <a:rPr lang="en-US" b="1" dirty="0"/>
              <a:t> </a:t>
            </a:r>
            <a:r>
              <a:rPr lang="en-US" b="1" dirty="0" err="1"/>
              <a:t>sahaya</a:t>
            </a:r>
            <a:r>
              <a:rPr lang="en-US" b="1" dirty="0"/>
              <a:t> </a:t>
            </a:r>
            <a:r>
              <a:rPr lang="en-US" b="1" dirty="0" err="1"/>
              <a:t>ait</a:t>
            </a:r>
            <a:r>
              <a:rPr lang="en-US" b="1" dirty="0"/>
              <a:t>: </a:t>
            </a:r>
            <a:r>
              <a:rPr lang="en-US" b="1" dirty="0" err="1"/>
              <a:t>Dinî</a:t>
            </a:r>
            <a:r>
              <a:rPr lang="en-US" b="1" dirty="0"/>
              <a:t> mi, </a:t>
            </a:r>
            <a:r>
              <a:rPr lang="en-US" b="1" dirty="0" err="1"/>
              <a:t>ilmî</a:t>
            </a:r>
            <a:r>
              <a:rPr lang="en-US" b="1" dirty="0"/>
              <a:t> mi...vb. </a:t>
            </a:r>
            <a:r>
              <a:rPr lang="en-US" b="1" dirty="0" err="1"/>
              <a:t>Delil</a:t>
            </a:r>
            <a:r>
              <a:rPr lang="en-US" b="1" dirty="0"/>
              <a:t> </a:t>
            </a:r>
            <a:r>
              <a:rPr lang="en-US" b="1" dirty="0" err="1"/>
              <a:t>tiplerinden</a:t>
            </a:r>
            <a:r>
              <a:rPr lang="en-US" b="1" dirty="0"/>
              <a:t> </a:t>
            </a:r>
            <a:r>
              <a:rPr lang="en-US" b="1" dirty="0" err="1"/>
              <a:t>hangileri</a:t>
            </a:r>
            <a:r>
              <a:rPr lang="en-US" b="1" dirty="0"/>
              <a:t> </a:t>
            </a:r>
            <a:r>
              <a:rPr lang="en-US" b="1" dirty="0" err="1"/>
              <a:t>kullanılmış</a:t>
            </a:r>
            <a:r>
              <a:rPr lang="en-US" b="1" dirty="0"/>
              <a:t> ( </a:t>
            </a:r>
            <a:r>
              <a:rPr lang="en-US" b="1" dirty="0" err="1"/>
              <a:t>Deliller</a:t>
            </a:r>
            <a:r>
              <a:rPr lang="en-US" b="1" dirty="0"/>
              <a:t>, </a:t>
            </a:r>
            <a:r>
              <a:rPr lang="en-US" dirty="0" err="1"/>
              <a:t>sağlamlıklarına</a:t>
            </a:r>
            <a:r>
              <a:rPr lang="en-US" dirty="0"/>
              <a:t> </a:t>
            </a:r>
            <a:r>
              <a:rPr lang="en-US" dirty="0" err="1"/>
              <a:t>göre</a:t>
            </a:r>
            <a:r>
              <a:rPr lang="en-US" dirty="0"/>
              <a:t> </a:t>
            </a:r>
            <a:r>
              <a:rPr lang="en-US" dirty="0" err="1"/>
              <a:t>sınıflandırılırlar</a:t>
            </a:r>
            <a:r>
              <a:rPr lang="en-US" dirty="0"/>
              <a:t>: </a:t>
            </a:r>
            <a:r>
              <a:rPr lang="en-US" dirty="0" err="1"/>
              <a:t>meşhurat</a:t>
            </a:r>
            <a:r>
              <a:rPr lang="en-US" dirty="0"/>
              <a:t>, </a:t>
            </a:r>
            <a:r>
              <a:rPr lang="en-US" dirty="0" err="1"/>
              <a:t>makbulât</a:t>
            </a:r>
            <a:r>
              <a:rPr lang="en-US" dirty="0"/>
              <a:t> vb.)</a:t>
            </a:r>
          </a:p>
          <a:p>
            <a:r>
              <a:rPr lang="en-US" dirty="0"/>
              <a:t>5) </a:t>
            </a:r>
            <a:r>
              <a:rPr lang="en-US" dirty="0" err="1"/>
              <a:t>Fikirler</a:t>
            </a:r>
            <a:r>
              <a:rPr lang="en-US" dirty="0"/>
              <a:t> </a:t>
            </a:r>
            <a:r>
              <a:rPr lang="en-US" dirty="0" err="1"/>
              <a:t>hangi</a:t>
            </a:r>
            <a:r>
              <a:rPr lang="en-US" dirty="0"/>
              <a:t> </a:t>
            </a:r>
            <a:r>
              <a:rPr lang="en-US" dirty="0" err="1"/>
              <a:t>örneklerle</a:t>
            </a:r>
            <a:r>
              <a:rPr lang="en-US" dirty="0"/>
              <a:t> </a:t>
            </a:r>
            <a:r>
              <a:rPr lang="en-US" dirty="0" err="1"/>
              <a:t>açıklanmış</a:t>
            </a:r>
            <a:r>
              <a:rPr lang="en-US" dirty="0"/>
              <a:t>? </a:t>
            </a:r>
            <a:r>
              <a:rPr lang="en-US" dirty="0" err="1"/>
              <a:t>Örnekler</a:t>
            </a:r>
            <a:r>
              <a:rPr lang="en-US" dirty="0"/>
              <a:t> </a:t>
            </a:r>
            <a:r>
              <a:rPr lang="en-US" dirty="0" err="1"/>
              <a:t>delil</a:t>
            </a:r>
            <a:r>
              <a:rPr lang="en-US" dirty="0"/>
              <a:t> </a:t>
            </a:r>
            <a:r>
              <a:rPr lang="en-US" dirty="0" err="1"/>
              <a:t>olarak</a:t>
            </a:r>
            <a:r>
              <a:rPr lang="en-US" dirty="0"/>
              <a:t> </a:t>
            </a:r>
            <a:r>
              <a:rPr lang="en-US" dirty="0" err="1"/>
              <a:t>kullanılmış</a:t>
            </a:r>
            <a:r>
              <a:rPr lang="en-US" dirty="0"/>
              <a:t> </a:t>
            </a:r>
            <a:r>
              <a:rPr lang="en-US" dirty="0" err="1"/>
              <a:t>mı</a:t>
            </a:r>
            <a:r>
              <a:rPr lang="en-US" dirty="0"/>
              <a:t>?</a:t>
            </a:r>
          </a:p>
          <a:p>
            <a:r>
              <a:rPr lang="en-US" dirty="0"/>
              <a:t>6) </a:t>
            </a:r>
            <a:r>
              <a:rPr lang="en-US" dirty="0" err="1"/>
              <a:t>Fikirler</a:t>
            </a:r>
            <a:r>
              <a:rPr lang="en-US" dirty="0"/>
              <a:t> </a:t>
            </a:r>
            <a:r>
              <a:rPr lang="en-US" dirty="0" err="1"/>
              <a:t>birbirine</a:t>
            </a:r>
            <a:r>
              <a:rPr lang="en-US" dirty="0"/>
              <a:t> </a:t>
            </a:r>
            <a:r>
              <a:rPr lang="en-US" dirty="0" err="1"/>
              <a:t>nasıl</a:t>
            </a:r>
            <a:r>
              <a:rPr lang="en-US" dirty="0"/>
              <a:t> </a:t>
            </a:r>
            <a:r>
              <a:rPr lang="en-US" dirty="0" err="1"/>
              <a:t>bağlanmış</a:t>
            </a:r>
            <a:r>
              <a:rPr lang="en-US" dirty="0"/>
              <a:t>? </a:t>
            </a:r>
            <a:r>
              <a:rPr lang="en-US" dirty="0" err="1"/>
              <a:t>Mantıkî</a:t>
            </a:r>
            <a:r>
              <a:rPr lang="en-US" dirty="0"/>
              <a:t> </a:t>
            </a:r>
            <a:r>
              <a:rPr lang="en-US" dirty="0" err="1"/>
              <a:t>bağlaçlar</a:t>
            </a:r>
            <a:r>
              <a:rPr lang="en-US" dirty="0"/>
              <a:t> </a:t>
            </a:r>
            <a:r>
              <a:rPr lang="en-US" dirty="0" err="1"/>
              <a:t>ifade</a:t>
            </a:r>
            <a:r>
              <a:rPr lang="en-US" dirty="0"/>
              <a:t> </a:t>
            </a:r>
            <a:r>
              <a:rPr lang="en-US" dirty="0" err="1"/>
              <a:t>edilmiş</a:t>
            </a:r>
            <a:r>
              <a:rPr lang="en-US" dirty="0"/>
              <a:t> mi </a:t>
            </a:r>
            <a:r>
              <a:rPr lang="en-US" dirty="0" err="1"/>
              <a:t>yoksa</a:t>
            </a:r>
            <a:r>
              <a:rPr lang="en-US" dirty="0"/>
              <a:t> </a:t>
            </a:r>
            <a:r>
              <a:rPr lang="en-US" dirty="0" err="1"/>
              <a:t>ifade</a:t>
            </a:r>
            <a:r>
              <a:rPr lang="en-US" dirty="0"/>
              <a:t> </a:t>
            </a:r>
            <a:r>
              <a:rPr lang="en-US" dirty="0" err="1"/>
              <a:t>edilmemiş</a:t>
            </a:r>
            <a:r>
              <a:rPr lang="en-US" dirty="0"/>
              <a:t> mi? </a:t>
            </a:r>
            <a:r>
              <a:rPr lang="en-US" dirty="0" err="1"/>
              <a:t>Metnin</a:t>
            </a:r>
            <a:r>
              <a:rPr lang="en-US" dirty="0"/>
              <a:t> her </a:t>
            </a:r>
            <a:r>
              <a:rPr lang="en-US" dirty="0" err="1"/>
              <a:t>paragrafı</a:t>
            </a:r>
            <a:r>
              <a:rPr lang="en-US" dirty="0"/>
              <a:t> </a:t>
            </a:r>
            <a:r>
              <a:rPr lang="en-US" dirty="0" err="1"/>
              <a:t>bir</a:t>
            </a:r>
            <a:r>
              <a:rPr lang="en-US" dirty="0"/>
              <a:t> </a:t>
            </a:r>
            <a:r>
              <a:rPr lang="en-US" dirty="0" err="1"/>
              <a:t>düşünce</a:t>
            </a:r>
            <a:r>
              <a:rPr lang="en-US" dirty="0"/>
              <a:t> </a:t>
            </a:r>
            <a:r>
              <a:rPr lang="en-US" dirty="0" err="1"/>
              <a:t>adımına</a:t>
            </a:r>
            <a:r>
              <a:rPr lang="en-US" dirty="0"/>
              <a:t> </a:t>
            </a:r>
            <a:r>
              <a:rPr lang="en-US" dirty="0" err="1"/>
              <a:t>mı</a:t>
            </a:r>
            <a:r>
              <a:rPr lang="en-US" dirty="0"/>
              <a:t> </a:t>
            </a:r>
            <a:r>
              <a:rPr lang="en-US" dirty="0" err="1"/>
              <a:t>uygun</a:t>
            </a:r>
            <a:r>
              <a:rPr lang="en-US" dirty="0"/>
              <a:t> </a:t>
            </a:r>
            <a:r>
              <a:rPr lang="en-US" dirty="0" err="1"/>
              <a:t>düşüyor</a:t>
            </a:r>
            <a:r>
              <a:rPr lang="en-US" dirty="0"/>
              <a:t>?</a:t>
            </a:r>
          </a:p>
          <a:p>
            <a:r>
              <a:rPr lang="en-US" dirty="0"/>
              <a:t>7) </a:t>
            </a:r>
            <a:r>
              <a:rPr lang="en-US" dirty="0" err="1"/>
              <a:t>Nasıl</a:t>
            </a:r>
            <a:r>
              <a:rPr lang="en-US" dirty="0"/>
              <a:t> </a:t>
            </a:r>
            <a:r>
              <a:rPr lang="en-US" dirty="0" err="1"/>
              <a:t>bir</a:t>
            </a:r>
            <a:r>
              <a:rPr lang="en-US" dirty="0"/>
              <a:t> </a:t>
            </a:r>
            <a:r>
              <a:rPr lang="en-US" dirty="0" err="1"/>
              <a:t>anlatım</a:t>
            </a:r>
            <a:r>
              <a:rPr lang="en-US" dirty="0"/>
              <a:t> </a:t>
            </a:r>
            <a:r>
              <a:rPr lang="en-US" dirty="0" err="1"/>
              <a:t>düzeni</a:t>
            </a:r>
            <a:r>
              <a:rPr lang="en-US" dirty="0"/>
              <a:t> </a:t>
            </a:r>
            <a:r>
              <a:rPr lang="en-US" dirty="0" err="1"/>
              <a:t>seçilmiş</a:t>
            </a:r>
            <a:r>
              <a:rPr lang="en-US" dirty="0"/>
              <a:t>? </a:t>
            </a:r>
            <a:r>
              <a:rPr lang="en-US" dirty="0" err="1"/>
              <a:t>Fikirler</a:t>
            </a:r>
            <a:r>
              <a:rPr lang="en-US" dirty="0"/>
              <a:t> </a:t>
            </a:r>
            <a:r>
              <a:rPr lang="en-US" dirty="0" err="1"/>
              <a:t>hangi</a:t>
            </a:r>
            <a:r>
              <a:rPr lang="en-US" dirty="0"/>
              <a:t> </a:t>
            </a:r>
            <a:r>
              <a:rPr lang="en-US" dirty="0" err="1"/>
              <a:t>düzende</a:t>
            </a:r>
            <a:r>
              <a:rPr lang="en-US" dirty="0"/>
              <a:t> </a:t>
            </a:r>
            <a:r>
              <a:rPr lang="en-US" dirty="0" err="1"/>
              <a:t>ortaya</a:t>
            </a:r>
            <a:r>
              <a:rPr lang="en-US" dirty="0"/>
              <a:t> </a:t>
            </a:r>
            <a:r>
              <a:rPr lang="en-US" dirty="0" err="1"/>
              <a:t>konulmuş</a:t>
            </a:r>
            <a:r>
              <a:rPr lang="en-US" dirty="0"/>
              <a:t>?</a:t>
            </a:r>
          </a:p>
          <a:p>
            <a:r>
              <a:rPr lang="en-US" dirty="0" err="1"/>
              <a:t>Nasıl</a:t>
            </a:r>
            <a:r>
              <a:rPr lang="en-US" dirty="0"/>
              <a:t> </a:t>
            </a:r>
            <a:r>
              <a:rPr lang="en-US" dirty="0" err="1"/>
              <a:t>bir</a:t>
            </a:r>
            <a:r>
              <a:rPr lang="en-US" dirty="0"/>
              <a:t> </a:t>
            </a:r>
            <a:r>
              <a:rPr lang="en-US" dirty="0" err="1"/>
              <a:t>akıl</a:t>
            </a:r>
            <a:r>
              <a:rPr lang="en-US" dirty="0"/>
              <a:t> </a:t>
            </a:r>
            <a:r>
              <a:rPr lang="en-US" dirty="0" err="1"/>
              <a:t>yürütme</a:t>
            </a:r>
            <a:r>
              <a:rPr lang="en-US" dirty="0"/>
              <a:t> </a:t>
            </a:r>
            <a:r>
              <a:rPr lang="en-US" dirty="0" err="1"/>
              <a:t>sırası</a:t>
            </a:r>
            <a:r>
              <a:rPr lang="en-US" dirty="0"/>
              <a:t> </a:t>
            </a:r>
            <a:r>
              <a:rPr lang="en-US" dirty="0" err="1"/>
              <a:t>uygulanmış</a:t>
            </a:r>
            <a:r>
              <a:rPr lang="en-US" dirty="0"/>
              <a:t>?: </a:t>
            </a:r>
            <a:r>
              <a:rPr lang="en-US" b="1" dirty="0" err="1"/>
              <a:t>Tümden</a:t>
            </a:r>
            <a:r>
              <a:rPr lang="en-US" b="1" dirty="0"/>
              <a:t> </a:t>
            </a:r>
            <a:r>
              <a:rPr lang="en-US" b="1" dirty="0" err="1"/>
              <a:t>gelim</a:t>
            </a:r>
            <a:r>
              <a:rPr lang="en-US" b="1" dirty="0"/>
              <a:t>, </a:t>
            </a:r>
            <a:r>
              <a:rPr lang="en-US" b="1" dirty="0" err="1"/>
              <a:t>tüme</a:t>
            </a:r>
            <a:r>
              <a:rPr lang="en-US" b="1" dirty="0"/>
              <a:t> </a:t>
            </a:r>
            <a:r>
              <a:rPr lang="en-US" b="1" dirty="0" err="1"/>
              <a:t>varım</a:t>
            </a:r>
            <a:r>
              <a:rPr lang="en-US" b="1" dirty="0"/>
              <a:t>, </a:t>
            </a:r>
            <a:r>
              <a:rPr lang="en-US" b="1" dirty="0" err="1"/>
              <a:t>diyalektik</a:t>
            </a:r>
            <a:r>
              <a:rPr lang="en-US" b="1" dirty="0"/>
              <a:t>, </a:t>
            </a:r>
            <a:r>
              <a:rPr lang="en-US" b="1" dirty="0" err="1"/>
              <a:t>anolojik</a:t>
            </a:r>
            <a:r>
              <a:rPr lang="en-US" b="1" dirty="0"/>
              <a:t> vb...</a:t>
            </a:r>
          </a:p>
          <a:p>
            <a:r>
              <a:rPr lang="en-US" dirty="0"/>
              <a:t>8) </a:t>
            </a:r>
            <a:r>
              <a:rPr lang="en-US" dirty="0" err="1"/>
              <a:t>Kullanılan</a:t>
            </a:r>
            <a:r>
              <a:rPr lang="en-US" dirty="0"/>
              <a:t> </a:t>
            </a:r>
            <a:r>
              <a:rPr lang="en-US" dirty="0" err="1"/>
              <a:t>terimler</a:t>
            </a:r>
            <a:r>
              <a:rPr lang="en-US" dirty="0"/>
              <a:t>, </a:t>
            </a:r>
            <a:r>
              <a:rPr lang="en-US" b="1" dirty="0" err="1"/>
              <a:t>söz</a:t>
            </a:r>
            <a:r>
              <a:rPr lang="en-US" b="1" dirty="0"/>
              <a:t> </a:t>
            </a:r>
            <a:r>
              <a:rPr lang="en-US" b="1" dirty="0" err="1"/>
              <a:t>dizimi</a:t>
            </a:r>
            <a:r>
              <a:rPr lang="en-US" b="1" dirty="0"/>
              <a:t> </a:t>
            </a:r>
            <a:r>
              <a:rPr lang="en-US" b="1" dirty="0" err="1"/>
              <a:t>özellikleri</a:t>
            </a:r>
            <a:r>
              <a:rPr lang="en-US" b="1" dirty="0"/>
              <a:t>, </a:t>
            </a:r>
            <a:r>
              <a:rPr lang="en-US" b="1" dirty="0" err="1"/>
              <a:t>yararlanılan</a:t>
            </a:r>
            <a:r>
              <a:rPr lang="en-US" b="1" dirty="0"/>
              <a:t> </a:t>
            </a:r>
            <a:r>
              <a:rPr lang="en-US" b="1" dirty="0" err="1"/>
              <a:t>edebî</a:t>
            </a:r>
            <a:r>
              <a:rPr lang="en-US" b="1" dirty="0"/>
              <a:t> </a:t>
            </a:r>
            <a:r>
              <a:rPr lang="en-US" b="1" dirty="0" err="1"/>
              <a:t>sanatlar</a:t>
            </a:r>
            <a:r>
              <a:rPr lang="en-US" b="1" dirty="0"/>
              <a:t>.</a:t>
            </a:r>
          </a:p>
          <a:p>
            <a:r>
              <a:rPr lang="en-US" dirty="0"/>
              <a:t>9) </a:t>
            </a:r>
            <a:r>
              <a:rPr lang="en-US" dirty="0" err="1"/>
              <a:t>Yazıda</a:t>
            </a:r>
            <a:r>
              <a:rPr lang="en-US" dirty="0"/>
              <a:t> </a:t>
            </a:r>
            <a:r>
              <a:rPr lang="en-US" dirty="0" err="1"/>
              <a:t>hangi</a:t>
            </a:r>
            <a:r>
              <a:rPr lang="en-US" dirty="0"/>
              <a:t> </a:t>
            </a:r>
            <a:r>
              <a:rPr lang="en-US" dirty="0" err="1"/>
              <a:t>tonalite</a:t>
            </a:r>
            <a:r>
              <a:rPr lang="en-US" dirty="0"/>
              <a:t> </a:t>
            </a:r>
            <a:r>
              <a:rPr lang="en-US" dirty="0" err="1"/>
              <a:t>kullanılmıştır</a:t>
            </a:r>
            <a:r>
              <a:rPr lang="en-US" dirty="0"/>
              <a:t>: </a:t>
            </a:r>
            <a:r>
              <a:rPr lang="en-US" dirty="0" err="1"/>
              <a:t>İnonik</a:t>
            </a:r>
            <a:r>
              <a:rPr lang="en-US" dirty="0"/>
              <a:t> mi, </a:t>
            </a:r>
            <a:r>
              <a:rPr lang="en-US" dirty="0" err="1"/>
              <a:t>polemik</a:t>
            </a:r>
            <a:r>
              <a:rPr lang="en-US" dirty="0"/>
              <a:t> mi...?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AMAÇ</a:t>
            </a:r>
          </a:p>
        </p:txBody>
      </p:sp>
      <p:sp>
        <p:nvSpPr>
          <p:cNvPr id="3" name="2 İçerik Yer Tutucusu"/>
          <p:cNvSpPr>
            <a:spLocks noGrp="1"/>
          </p:cNvSpPr>
          <p:nvPr>
            <p:ph idx="1"/>
          </p:nvPr>
        </p:nvSpPr>
        <p:spPr/>
        <p:txBody>
          <a:bodyPr/>
          <a:lstStyle/>
          <a:p>
            <a:r>
              <a:rPr lang="tr-TR" dirty="0"/>
              <a:t>Eleştirinin amacı, iyi ve güzel olan sanat yapıtının değerini ortaya çıkarmak, sanatı iyi ve güzel olmayandan kurtarmak, kalıcı bir niteliğe kavuşturmaktır. </a:t>
            </a:r>
          </a:p>
          <a:p>
            <a:endParaRPr lang="tr-TR" dirty="0"/>
          </a:p>
          <a:p>
            <a:r>
              <a:rPr lang="tr-TR" dirty="0"/>
              <a:t>Sanatçıyı daha güzel, daha güçlü, daha olgun, daha başarılı eserler yaratmaya teşvik etmektir. Okura, izleyiciye ve sanatçıya kılavuzluk yapmaktır.</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ELEŞTİRMEN</a:t>
            </a:r>
          </a:p>
        </p:txBody>
      </p:sp>
      <p:sp>
        <p:nvSpPr>
          <p:cNvPr id="3" name="2 İçerik Yer Tutucusu"/>
          <p:cNvSpPr>
            <a:spLocks noGrp="1"/>
          </p:cNvSpPr>
          <p:nvPr>
            <p:ph idx="1"/>
          </p:nvPr>
        </p:nvSpPr>
        <p:spPr/>
        <p:txBody>
          <a:bodyPr/>
          <a:lstStyle/>
          <a:p>
            <a:r>
              <a:rPr lang="tr-TR" dirty="0"/>
              <a:t>Eleştirmen, hangi sanat eserini eleştirecekse o sanat dalının gerektirdiği birikime sahip olmalıdır. Bu yüzden, eleştiri yazmak kolay bir iş değildir. </a:t>
            </a:r>
          </a:p>
          <a:p>
            <a:endParaRPr lang="tr-TR" dirty="0"/>
          </a:p>
          <a:p>
            <a:r>
              <a:rPr lang="tr-TR" dirty="0"/>
              <a:t>Eleştirmen; bir eseri veya kişiyi şekil, ruh, konu ve anlatım bakımından inceler. Eleştirmen, eser hakkında okuyucuyu her yönden bilgilendirir. Hem okura hem de eserin yazarına kendini geliştirmesi için yol gösterir.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fontScale="90000"/>
          </a:bodyPr>
          <a:lstStyle/>
          <a:p>
            <a:r>
              <a:rPr lang="tr-TR" b="1" dirty="0"/>
              <a:t>Eleştirinin özellikleri şunlardır:</a:t>
            </a:r>
            <a:br>
              <a:rPr lang="tr-TR" dirty="0"/>
            </a:br>
            <a:endParaRPr lang="tr-TR" dirty="0"/>
          </a:p>
        </p:txBody>
      </p:sp>
      <p:sp>
        <p:nvSpPr>
          <p:cNvPr id="3" name="2 İçerik Yer Tutucusu"/>
          <p:cNvSpPr>
            <a:spLocks noGrp="1"/>
          </p:cNvSpPr>
          <p:nvPr>
            <p:ph idx="1"/>
          </p:nvPr>
        </p:nvSpPr>
        <p:spPr>
          <a:xfrm>
            <a:off x="457200" y="1484784"/>
            <a:ext cx="8229600" cy="4839816"/>
          </a:xfrm>
        </p:spPr>
        <p:txBody>
          <a:bodyPr>
            <a:normAutofit fontScale="92500"/>
          </a:bodyPr>
          <a:lstStyle/>
          <a:p>
            <a:pPr lvl="0"/>
            <a:r>
              <a:rPr lang="tr-TR" dirty="0"/>
              <a:t>Eleştirilen sanat eserinin kimin tarafından, hangi zaman ve çevrede, hangi şartlar altında yazıldığı dikkate alınır; yerli ve yabancı benzerleriyle karşılaştırması yapılır.</a:t>
            </a:r>
          </a:p>
          <a:p>
            <a:pPr lvl="0"/>
            <a:r>
              <a:rPr lang="tr-TR" dirty="0"/>
              <a:t>Eleştirilen bir sanat eseri konusu, dili, üslubu, tekniği, kahramanları, gözlem ve betimlemeleri bakımından değerlendirilir.</a:t>
            </a:r>
          </a:p>
          <a:p>
            <a:pPr lvl="0"/>
            <a:r>
              <a:rPr lang="tr-TR" dirty="0"/>
              <a:t>Eleştirilen eserin sanatçısının orijinal görüş ve duyuşları saptanır. Eserin sanat dünyasına ne gibi bir katkı yaptığı ortaya konur.</a:t>
            </a:r>
          </a:p>
          <a:p>
            <a:pPr lvl="0"/>
            <a:r>
              <a:rPr lang="tr-TR" dirty="0"/>
              <a:t>Bir sanatçı eleştiriliyorsa onun hataları, orijinal yanları belirtilir</a:t>
            </a:r>
            <a:r>
              <a:rPr lang="tr-TR" dirty="0">
                <a:solidFill>
                  <a:srgbClr val="FF0000"/>
                </a:solidFill>
              </a:rPr>
              <a:t>, sanatını geliştirmesi için yapması gerekenler açıklanır.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a:t>Eleştiriye konu olan eser, yalın bir dille tanıtılır.</a:t>
            </a:r>
          </a:p>
          <a:p>
            <a:pPr lvl="0"/>
            <a:r>
              <a:rPr lang="tr-TR" dirty="0"/>
              <a:t>Eleştirmen, eserin gerçek değerini, güçlü ve zayıf yönlerini, özünü ve önemini belirtir; yeni eserler için sanatçılara kılavuzluk eder.</a:t>
            </a:r>
          </a:p>
          <a:p>
            <a:pPr lvl="0"/>
            <a:r>
              <a:rPr lang="tr-TR" dirty="0"/>
              <a:t>Bir şiirin eleştirisini yapan kişi şair olmayabilir ama bu türün bütün özelliklerini çok iyi bilmeli, başka örneklerle karşılaştırarak şiirin gerçek değerini taraf tutmadan belirleyebilmelidir.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Eleştiri Türleri</a:t>
            </a:r>
            <a:br>
              <a:rPr lang="tr-TR" dirty="0"/>
            </a:br>
            <a:endParaRPr lang="tr-TR" dirty="0"/>
          </a:p>
        </p:txBody>
      </p:sp>
      <p:sp>
        <p:nvSpPr>
          <p:cNvPr id="3" name="2 İçerik Yer Tutucusu"/>
          <p:cNvSpPr>
            <a:spLocks noGrp="1"/>
          </p:cNvSpPr>
          <p:nvPr>
            <p:ph idx="1"/>
          </p:nvPr>
        </p:nvSpPr>
        <p:spPr/>
        <p:txBody>
          <a:bodyPr/>
          <a:lstStyle/>
          <a:p>
            <a:r>
              <a:rPr lang="tr-TR" b="1" dirty="0"/>
              <a:t>a. İzlenimsel (empresyonist) eleştiri:</a:t>
            </a:r>
            <a:r>
              <a:rPr lang="tr-TR" dirty="0"/>
              <a:t> Edebî eserlerin okuyucu üzerinde bıraktığı etkilerden, izlenimlerden yola çıkılarak yapılan eleştirilere </a:t>
            </a:r>
            <a:r>
              <a:rPr lang="tr-TR" b="1" dirty="0"/>
              <a:t>“izlenimci eleştiri”</a:t>
            </a:r>
            <a:r>
              <a:rPr lang="tr-TR" dirty="0"/>
              <a:t> denir.</a:t>
            </a:r>
          </a:p>
          <a:p>
            <a:r>
              <a:rPr lang="tr-TR" dirty="0"/>
              <a:t> İlkelerini ünlü Fransız edebiyatçı </a:t>
            </a:r>
            <a:r>
              <a:rPr lang="tr-TR" dirty="0" err="1"/>
              <a:t>Anatole</a:t>
            </a:r>
            <a:r>
              <a:rPr lang="tr-TR" dirty="0"/>
              <a:t> </a:t>
            </a:r>
            <a:r>
              <a:rPr lang="tr-TR" dirty="0" err="1"/>
              <a:t>France</a:t>
            </a:r>
            <a:r>
              <a:rPr lang="tr-TR" dirty="0"/>
              <a:t> (</a:t>
            </a:r>
            <a:r>
              <a:rPr lang="tr-TR" dirty="0" err="1"/>
              <a:t>Anatol</a:t>
            </a:r>
            <a:r>
              <a:rPr lang="tr-TR" dirty="0"/>
              <a:t> </a:t>
            </a:r>
            <a:r>
              <a:rPr lang="tr-TR" dirty="0" err="1"/>
              <a:t>Frans</a:t>
            </a:r>
            <a:r>
              <a:rPr lang="tr-TR" dirty="0"/>
              <a:t>)’</a:t>
            </a:r>
            <a:r>
              <a:rPr lang="tr-TR" dirty="0" err="1"/>
              <a:t>ın</a:t>
            </a:r>
            <a:r>
              <a:rPr lang="tr-TR" dirty="0"/>
              <a:t> belirlediği ve eleştirmenin bir eseri kendi zevk, algılama, değer ölçülerine göre incelediği eleştiri türüdür. Bu tür eleştirilerde öznel, kişisel yargılar ağırlıktadır.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b="1" dirty="0"/>
              <a:t>b. Nesnel (bilimsel) eleştiri:</a:t>
            </a:r>
            <a:r>
              <a:rPr lang="tr-TR" dirty="0"/>
              <a:t> Edebî eserlerin içerik, yapı ve üslûpları üzerinde tarafsız olarak yapılan eleştirilere de </a:t>
            </a:r>
            <a:r>
              <a:rPr lang="tr-TR" b="1" dirty="0"/>
              <a:t>“bilimsel eleştiri”</a:t>
            </a:r>
            <a:r>
              <a:rPr lang="tr-TR" dirty="0"/>
              <a:t> denir. Bu eleştiri türünde, her eserin değerlendirilmesinde kullanılabilecek ölçütler vardır. </a:t>
            </a:r>
          </a:p>
          <a:p>
            <a:endParaRPr lang="tr-TR" dirty="0"/>
          </a:p>
          <a:p>
            <a:r>
              <a:rPr lang="tr-TR" dirty="0"/>
              <a:t>Eleştirmen, kişisel yargılara varmaktan kaçınmaya çalışır. Bilimsel araştırmalardan yararlanarak, eseri tarafsız bir gözle değerlendirir. Eseri, ister beğensin ister beğenmesin, kendi duygularını işin içine katmadan, eserin sanat değerini ortaya koymaya çalışır.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Özel 1">
      <a:dk1>
        <a:srgbClr val="262626"/>
      </a:dk1>
      <a:lt1>
        <a:srgbClr val="FDF0D7"/>
      </a:lt1>
      <a:dk2>
        <a:srgbClr val="B13F9A"/>
      </a:dk2>
      <a:lt2>
        <a:srgbClr val="F4E7ED"/>
      </a:lt2>
      <a:accent1>
        <a:srgbClr val="842F73"/>
      </a:accent1>
      <a:accent2>
        <a:srgbClr val="AC66BB"/>
      </a:accent2>
      <a:accent3>
        <a:srgbClr val="F0D7EB"/>
      </a:accent3>
      <a:accent4>
        <a:srgbClr val="F9B639"/>
      </a:accent4>
      <a:accent5>
        <a:srgbClr val="CF6DA4"/>
      </a:accent5>
      <a:accent6>
        <a:srgbClr val="FA8D3D"/>
      </a:accent6>
      <a:hlink>
        <a:srgbClr val="FFDE66"/>
      </a:hlink>
      <a:folHlink>
        <a:srgbClr val="D490C5"/>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3574</TotalTime>
  <Words>4096</Words>
  <Application>Microsoft Office PowerPoint</Application>
  <PresentationFormat>On-screen Show (4:3)</PresentationFormat>
  <Paragraphs>256</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Constantia</vt:lpstr>
      <vt:lpstr>Symbol</vt:lpstr>
      <vt:lpstr>Wingdings 2</vt:lpstr>
      <vt:lpstr>Akış</vt:lpstr>
      <vt:lpstr>ELEŞTİRİ</vt:lpstr>
      <vt:lpstr>PowerPoint Presentation</vt:lpstr>
      <vt:lpstr>PowerPoint Presentation</vt:lpstr>
      <vt:lpstr>AMAÇ</vt:lpstr>
      <vt:lpstr>ELEŞTİRMEN</vt:lpstr>
      <vt:lpstr>Eleştirinin özellikleri şunlardır: </vt:lpstr>
      <vt:lpstr>PowerPoint Presentation</vt:lpstr>
      <vt:lpstr>Eleştiri Türleri </vt:lpstr>
      <vt:lpstr>PowerPoint Presentation</vt:lpstr>
      <vt:lpstr>Türk Edebiyatında Eleştiri </vt:lpstr>
      <vt:lpstr>PowerPoint Presentation</vt:lpstr>
      <vt:lpstr>PowerPoint Presentation</vt:lpstr>
      <vt:lpstr>PowerPoint Presentation</vt:lpstr>
      <vt:lpstr>EDEBÎ ANALİZ  NEDİR?</vt:lpstr>
      <vt:lpstr>PowerPoint Presentation</vt:lpstr>
      <vt:lpstr>Edebi analizin başarılı olması için, önce edebî eserlerin niteliklerinin göz önünde bulundurulmasında yarar vardır. Edebî bir eser bazı nitelikleriyle diğer metinlerden ayrılır:</vt:lpstr>
      <vt:lpstr>PowerPoint Presentation</vt:lpstr>
      <vt:lpstr>PowerPoint Presentation</vt:lpstr>
      <vt:lpstr>PowerPoint Presentation</vt:lpstr>
      <vt:lpstr>PowerPoint Presentation</vt:lpstr>
      <vt:lpstr>Edebî metinlerin aksine bilgi veren metinlerde, bilimsel metinlerde dil, sanatsız kullanılır, amaç, bilgi akışını sağlamaktır. Okuyucuların bu iki tip metnin özelliklerini bilmesi ve onları farklı biçimde değerlendirmesi gerekir. Bilgi veren metinler, edebî metinlerden şu özellikleriyle ayrılır:</vt:lpstr>
      <vt:lpstr>Edebî bir metni analiz ederken şu basit ayırımdan yola çıkabilirsiniz:</vt:lpstr>
      <vt:lpstr>PowerPoint Presentation</vt:lpstr>
      <vt:lpstr>İÇERİK VE BİÇİM ANALİZİ</vt:lpstr>
      <vt:lpstr>PowerPoint Presentation</vt:lpstr>
      <vt:lpstr>PowerPoint Presentation</vt:lpstr>
      <vt:lpstr>Biçim analizi, ilgili bilim dallarına göre de sınıflandırılabilir:</vt:lpstr>
      <vt:lpstr> METİN ANALİZİ İÇİN BİR SORGULAMA</vt:lpstr>
      <vt:lpstr>I. METNİN TANIMLANMASI </vt:lpstr>
      <vt:lpstr>II. METNİN “SÖZCELEME HALİ”nin (énonciation) ANALİZİ </vt:lpstr>
      <vt:lpstr>III. KELİMELERİN ANALİZİ </vt:lpstr>
      <vt:lpstr>IV. EDEBÎ SANATLAR </vt:lpstr>
      <vt:lpstr>V. SÖZ DİZİMİ TAHLİLİ </vt:lpstr>
      <vt:lpstr>VI. FİİLLER </vt:lpstr>
      <vt:lpstr>VI. FİİLLER </vt:lpstr>
      <vt:lpstr>VII. HİKÂYE ETME METİNLERİ (RECİT) </vt:lpstr>
      <vt:lpstr>VIII. ŞİİR </vt:lpstr>
      <vt:lpstr>       IX. FİKİR YAZILARI</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ELEŞTİRİ</dc:title>
  <dc:creator>hp</dc:creator>
  <cp:lastModifiedBy>goran shokor</cp:lastModifiedBy>
  <cp:revision>22</cp:revision>
  <dcterms:created xsi:type="dcterms:W3CDTF">2014-04-03T06:45:41Z</dcterms:created>
  <dcterms:modified xsi:type="dcterms:W3CDTF">2024-02-25T07:59:03Z</dcterms:modified>
</cp:coreProperties>
</file>