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2" r:id="rId3"/>
    <p:sldId id="303" r:id="rId4"/>
    <p:sldId id="305" r:id="rId5"/>
    <p:sldId id="312" r:id="rId6"/>
    <p:sldId id="306" r:id="rId7"/>
    <p:sldId id="307" r:id="rId8"/>
    <p:sldId id="308" r:id="rId9"/>
    <p:sldId id="304" r:id="rId10"/>
    <p:sldId id="310" r:id="rId11"/>
    <p:sldId id="311" r:id="rId12"/>
    <p:sldId id="313" r:id="rId13"/>
    <p:sldId id="314" r:id="rId14"/>
    <p:sldId id="263" r:id="rId15"/>
    <p:sldId id="281" r:id="rId16"/>
    <p:sldId id="280" r:id="rId17"/>
    <p:sldId id="289" r:id="rId18"/>
    <p:sldId id="287" r:id="rId19"/>
    <p:sldId id="279" r:id="rId20"/>
    <p:sldId id="309" r:id="rId21"/>
    <p:sldId id="275" r:id="rId2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>
        <p:scale>
          <a:sx n="73" d="100"/>
          <a:sy n="73" d="100"/>
        </p:scale>
        <p:origin x="-1038" y="-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2"/>
            <a:ext cx="9906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44830" y="2775745"/>
            <a:ext cx="89154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41736" y="1559720"/>
            <a:ext cx="553085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74" y="990600"/>
            <a:ext cx="84201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352677"/>
            <a:ext cx="84201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14400"/>
            <a:ext cx="89154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99800"/>
            <a:ext cx="437515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199800"/>
            <a:ext cx="437515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14400"/>
            <a:ext cx="89154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112168"/>
            <a:ext cx="4376870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2112168"/>
            <a:ext cx="4378590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667000"/>
            <a:ext cx="4376870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667000"/>
            <a:ext cx="4378590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14400"/>
            <a:ext cx="89154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1440"/>
            <a:ext cx="89154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133856"/>
            <a:ext cx="28067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714750" y="1133472"/>
            <a:ext cx="569595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93" y="1981200"/>
            <a:ext cx="371475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34482" y="1066800"/>
            <a:ext cx="4953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593" y="2543176"/>
            <a:ext cx="371475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32850" y="6356351"/>
            <a:ext cx="57785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906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4"/>
            <a:ext cx="9906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533400"/>
            <a:ext cx="89154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2179637"/>
            <a:ext cx="89154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1463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41600" y="6356351"/>
            <a:ext cx="31369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32850" y="6356351"/>
            <a:ext cx="57785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r" rtl="1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r" rtl="1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r" rtl="1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r" rtl="1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r" rtl="1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33600"/>
            <a:ext cx="8915400" cy="20574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0">
              <a:buNone/>
            </a:pPr>
            <a:r>
              <a:rPr lang="en-US" sz="6000" b="1" dirty="0" smtClean="0">
                <a:ln w="50800"/>
                <a:solidFill>
                  <a:schemeClr val="accent4"/>
                </a:solidFill>
              </a:rPr>
              <a:t>The Study of Meiosis Division</a:t>
            </a:r>
            <a:endParaRPr lang="ar-IQ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ractical Genetics - 2012\Information\3- Meiosis\meiosis\spermatogen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4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ractical Genetics - 2012\Information\3- Meiosis\meiosis\46_11Oogen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2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93080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88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6000" cy="689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551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28433"/>
            <a:ext cx="8915400" cy="990600"/>
          </a:xfrm>
        </p:spPr>
        <p:txBody>
          <a:bodyPr anchor="t">
            <a:normAutofit/>
          </a:bodyPr>
          <a:lstStyle/>
          <a:p>
            <a:pPr algn="ctr" rtl="0"/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Relation of Maternal age to incidence of Down syndrome births</a:t>
            </a:r>
            <a:endParaRPr lang="ar-IQ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E:\Practical Genetics - 2012\Information\3- Meiosis\45356y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645795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64" y="152400"/>
            <a:ext cx="8915400" cy="1143000"/>
          </a:xfrm>
        </p:spPr>
        <p:txBody>
          <a:bodyPr anchor="t">
            <a:normAutofit/>
          </a:bodyPr>
          <a:lstStyle/>
          <a:p>
            <a:pPr algn="ctr" rtl="0"/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Karyotype of a person with Down syndrome</a:t>
            </a:r>
            <a:endParaRPr lang="ar-IQ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 descr="E:\Practical Genetics - 2012\Information\3- Meiosis\1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81"/>
          <a:stretch/>
        </p:blipFill>
        <p:spPr bwMode="auto">
          <a:xfrm>
            <a:off x="1676400" y="1447800"/>
            <a:ext cx="6564929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/>
      </p:transition>
    </mc:Choice>
    <mc:Fallback xmlns="">
      <p:transition spd="slow">
        <p:randomBa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Practical Genetics - 2012\Information\3- Meiosis\1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2" b="19099"/>
          <a:stretch/>
        </p:blipFill>
        <p:spPr bwMode="auto">
          <a:xfrm>
            <a:off x="1066800" y="206413"/>
            <a:ext cx="7859192" cy="646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ractical Genetics - 2012\Information\3- Meiosis\meiosis\Non-Disjunction%20II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6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ractical Genetics - 2012\Information\3- Meiosis\meiosis\nondisjun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7"/>
            <a:ext cx="9906001" cy="68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Practical Genetics - 2012\Information\3- Meiosis\meiosis\NonDisjunction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2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89154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Low">
              <a:lnSpc>
                <a:spcPct val="115000"/>
              </a:lnSpc>
              <a:buFont typeface="Wingdings" pitchFamily="2" charset="2"/>
              <a:buChar char="Ø"/>
            </a:pPr>
            <a:r>
              <a:rPr lang="en-US" sz="3200" dirty="0" smtClean="0"/>
              <a:t>Meiosis </a:t>
            </a:r>
            <a:r>
              <a:rPr lang="en-US" sz="3200" dirty="0"/>
              <a:t>is a process of </a:t>
            </a:r>
            <a:r>
              <a:rPr lang="en-US" sz="3200" dirty="0" err="1"/>
              <a:t>reductional</a:t>
            </a:r>
            <a:r>
              <a:rPr lang="en-US" sz="3200" dirty="0"/>
              <a:t> division in which the number of chromosomes per cell is cut in half. </a:t>
            </a:r>
            <a:endParaRPr lang="en-US" sz="3200" dirty="0" smtClean="0"/>
          </a:p>
          <a:p>
            <a:pPr marL="457200" indent="-457200" algn="justLow">
              <a:lnSpc>
                <a:spcPct val="115000"/>
              </a:lnSpc>
              <a:buFont typeface="Wingdings" pitchFamily="2" charset="2"/>
              <a:buChar char="Ø"/>
            </a:pPr>
            <a:r>
              <a:rPr lang="en-US" sz="3200" dirty="0"/>
              <a:t>In animals, meiosis always results in the formation of gametes, while in other organisms it can give rise to spores. </a:t>
            </a:r>
            <a:endParaRPr lang="en-US" sz="3200" dirty="0" smtClean="0"/>
          </a:p>
          <a:p>
            <a:pPr marL="457200" indent="-457200" algn="justLow">
              <a:lnSpc>
                <a:spcPct val="115000"/>
              </a:lnSpc>
              <a:buFont typeface="Wingdings" pitchFamily="2" charset="2"/>
              <a:buChar char="Ø"/>
            </a:pPr>
            <a:r>
              <a:rPr lang="en-US" sz="3200" dirty="0"/>
              <a:t>Meiosis is a mechanism for diversity: The parent nucleus produces four different haploid daughter nuclei.  </a:t>
            </a:r>
            <a:endParaRPr lang="en-US" dirty="0">
              <a:latin typeface="Times New Roman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2588671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Review 3-5-2009\Images\Mentha_longifolia_2005.08.02_09.53 5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pic>
        <p:nvPicPr>
          <p:cNvPr id="4098" name="Picture 2" descr="E:\Practical Genetics - 2012\Information\3- Meiosis\345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6781800" cy="6019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521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Review 3-5-2009\Images\Mint-leaves-2007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10044000" cy="70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Practical Genetics - 2012\Information\3- Meiosis\23576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46"/>
          <a:stretch/>
        </p:blipFill>
        <p:spPr bwMode="auto">
          <a:xfrm>
            <a:off x="1" y="0"/>
            <a:ext cx="9906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6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" y="0"/>
            <a:ext cx="6507788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3774" y="1775777"/>
            <a:ext cx="6752623" cy="325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1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ractical Genetics - 2012\Information\3- Meiosis\23576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6" b="54550"/>
          <a:stretch/>
        </p:blipFill>
        <p:spPr bwMode="auto">
          <a:xfrm>
            <a:off x="-8217" y="0"/>
            <a:ext cx="991421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ractical Genetics - 2012\Information\3- Meiosis\23576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2" b="35041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8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ractical Genetics - 2012\Information\3- Meiosis\23576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44" b="15062"/>
          <a:stretch/>
        </p:blipFill>
        <p:spPr bwMode="auto">
          <a:xfrm>
            <a:off x="1" y="5687"/>
            <a:ext cx="9906000" cy="6852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ractical Genetics - 2012\Information\3- Meiosis\23576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69"/>
          <a:stretch/>
        </p:blipFill>
        <p:spPr bwMode="auto">
          <a:xfrm>
            <a:off x="0" y="0"/>
            <a:ext cx="995069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1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ractical Genetics - 2012\Information\3- Meiosis\3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24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116</Template>
  <TotalTime>1311</TotalTime>
  <Words>65</Words>
  <Application>Microsoft Office PowerPoint</Application>
  <PresentationFormat>A4 Paper (210x297 mm)</PresentationFormat>
  <Paragraphs>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Deluxe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Relation of Maternal age to incidence of Down syndrome births</vt:lpstr>
      <vt:lpstr> Karyotype of a person with Down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وما اوتيتم من العلم الاّ قليلا*                                                                                                                                                                    سورة الاسراء ﴿85﴾</dc:title>
  <dc:creator>soma</dc:creator>
  <cp:lastModifiedBy>govand</cp:lastModifiedBy>
  <cp:revision>132</cp:revision>
  <dcterms:created xsi:type="dcterms:W3CDTF">2006-08-16T00:00:00Z</dcterms:created>
  <dcterms:modified xsi:type="dcterms:W3CDTF">2019-05-24T07:59:49Z</dcterms:modified>
</cp:coreProperties>
</file>