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0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095-CD72-4FBD-8817-2313F7A56ED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9B65-6048-4DED-BA8C-8B0929BF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1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095-CD72-4FBD-8817-2313F7A56ED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9B65-6048-4DED-BA8C-8B0929BF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9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095-CD72-4FBD-8817-2313F7A56ED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9B65-6048-4DED-BA8C-8B0929BF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7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095-CD72-4FBD-8817-2313F7A56ED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9B65-6048-4DED-BA8C-8B0929BF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7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095-CD72-4FBD-8817-2313F7A56ED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9B65-6048-4DED-BA8C-8B0929BF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9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095-CD72-4FBD-8817-2313F7A56ED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9B65-6048-4DED-BA8C-8B0929BF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2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095-CD72-4FBD-8817-2313F7A56ED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9B65-6048-4DED-BA8C-8B0929BF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9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095-CD72-4FBD-8817-2313F7A56ED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9B65-6048-4DED-BA8C-8B0929BF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5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095-CD72-4FBD-8817-2313F7A56ED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9B65-6048-4DED-BA8C-8B0929BF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3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095-CD72-4FBD-8817-2313F7A56ED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9B65-6048-4DED-BA8C-8B0929BF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0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095-CD72-4FBD-8817-2313F7A56ED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9B65-6048-4DED-BA8C-8B0929BF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3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68095-CD72-4FBD-8817-2313F7A56ED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D9B65-6048-4DED-BA8C-8B0929BF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5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Experiment no.1</a:t>
            </a:r>
            <a:r>
              <a:rPr lang="en-US" b="1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5840" y="3602038"/>
            <a:ext cx="9662160" cy="2725610"/>
          </a:xfrm>
        </p:spPr>
        <p:txBody>
          <a:bodyPr>
            <a:noAutofit/>
          </a:bodyPr>
          <a:lstStyle/>
          <a:p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Preparation of approximately 0.1N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( hydrochloric acid) Solution 250 mL</a:t>
            </a:r>
          </a:p>
          <a:p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79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Theory: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is not primary standard substance because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gas is vaporized during opening the bottle</a:t>
            </a:r>
          </a:p>
          <a:p>
            <a:pPr algn="just"/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35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0668000" cy="1840089"/>
          </a:xfrm>
        </p:spPr>
        <p:txBody>
          <a:bodyPr/>
          <a:lstStyle/>
          <a:p>
            <a:r>
              <a:rPr lang="en-US" sz="5400" b="1" u="sng" dirty="0">
                <a:latin typeface="Times New Roman" pitchFamily="18" charset="0"/>
                <a:cs typeface="Times New Roman" pitchFamily="18" charset="0"/>
              </a:rPr>
              <a:t>Procedure: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593910"/>
            <a:ext cx="10668000" cy="4264090"/>
          </a:xfrm>
        </p:spPr>
        <p:txBody>
          <a:bodyPr>
            <a:noAutofit/>
          </a:bodyPr>
          <a:lstStyle/>
          <a:p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1- By using this rule:</a:t>
            </a:r>
          </a:p>
          <a:p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5400" b="1" baseline="-25000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54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54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sp.gr × % ×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1000/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eq.mass</a:t>
            </a:r>
            <a:r>
              <a:rPr lang="en-US" sz="5400" b="1" baseline="-25000" dirty="0" err="1">
                <a:latin typeface="Times New Roman" pitchFamily="18" charset="0"/>
                <a:cs typeface="Times New Roman" pitchFamily="18" charset="0"/>
              </a:rPr>
              <a:t>HCl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baseline="-25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We can determine the concentration(N) of 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in the bottle</a:t>
            </a:r>
          </a:p>
          <a:p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2- By using the diluting rule:</a:t>
            </a:r>
            <a:br>
              <a:rPr lang="en-US" dirty="0"/>
            </a:br>
            <a:r>
              <a:rPr lang="en-US" dirty="0"/>
              <a:t>N</a:t>
            </a:r>
            <a:r>
              <a:rPr lang="en-US" baseline="-25000" dirty="0"/>
              <a:t>1</a:t>
            </a: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= N</a:t>
            </a:r>
            <a:r>
              <a:rPr lang="en-US" baseline="-25000" dirty="0"/>
              <a:t>2</a:t>
            </a:r>
            <a:r>
              <a:rPr lang="en-US" dirty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0668000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0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0668000" cy="6858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4088" y="0"/>
            <a:ext cx="9843911" cy="4447822"/>
          </a:xfrm>
        </p:spPr>
        <p:txBody>
          <a:bodyPr>
            <a:normAutofit/>
          </a:bodyPr>
          <a:lstStyle/>
          <a:p>
            <a:pPr algn="just"/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We can determine the volume of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required for preparation  0.1 N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solution</a:t>
            </a:r>
          </a:p>
        </p:txBody>
      </p:sp>
    </p:spTree>
    <p:extLst>
      <p:ext uri="{BB962C8B-B14F-4D97-AF65-F5344CB8AC3E}">
        <p14:creationId xmlns:p14="http://schemas.microsoft.com/office/powerpoint/2010/main" val="477004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70</Words>
  <Application>Microsoft Office PowerPoint</Application>
  <PresentationFormat>Custom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Experiment no.1: </vt:lpstr>
      <vt:lpstr>Theory: </vt:lpstr>
      <vt:lpstr>Procedure: </vt:lpstr>
      <vt:lpstr>2- By using the diluting rule: N1V1= N2V2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no.6: Determination of Acetic acid in Vinegar</dc:title>
  <dc:creator>DELL</dc:creator>
  <cp:lastModifiedBy>Ram For Computer</cp:lastModifiedBy>
  <cp:revision>20</cp:revision>
  <dcterms:created xsi:type="dcterms:W3CDTF">2015-11-22T16:04:27Z</dcterms:created>
  <dcterms:modified xsi:type="dcterms:W3CDTF">2019-05-19T18:52:10Z</dcterms:modified>
</cp:coreProperties>
</file>