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2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8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2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6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6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3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4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1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4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1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56184-486A-4C41-A79E-23CE6D7A4600}" type="datetimeFigureOut">
              <a:rPr lang="en-US" smtClean="0"/>
              <a:t>05-May-22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E371A-7E2B-4489-92D1-845DBA23F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0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494" y="174812"/>
            <a:ext cx="10412506" cy="6051176"/>
          </a:xfrm>
        </p:spPr>
        <p:txBody>
          <a:bodyPr>
            <a:normAutofit/>
          </a:bodyPr>
          <a:lstStyle/>
          <a:p>
            <a:pPr algn="l" fontAlgn="base"/>
            <a:r>
              <a:rPr lang="en-US" sz="3600" b="1" dirty="0" smtClean="0"/>
              <a:t>                                Inorganic Chemistry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000" b="1" dirty="0" smtClean="0"/>
              <a:t> </a:t>
            </a:r>
            <a:r>
              <a:rPr lang="en-US" sz="3100" dirty="0"/>
              <a:t>is the</a:t>
            </a:r>
            <a:r>
              <a:rPr lang="en-US" sz="3100" b="1" dirty="0"/>
              <a:t> </a:t>
            </a:r>
            <a:r>
              <a:rPr lang="en-US" sz="3100" dirty="0"/>
              <a:t>chemistry of all elements and all their compounds except those containing carbon.</a:t>
            </a:r>
            <a:br>
              <a:rPr lang="en-US" sz="3100" dirty="0"/>
            </a:br>
            <a:r>
              <a:rPr lang="en-US" sz="3100" dirty="0"/>
              <a:t> </a:t>
            </a:r>
            <a:br>
              <a:rPr lang="en-US" sz="3100" dirty="0"/>
            </a:br>
            <a:r>
              <a:rPr lang="en-US" sz="3100" dirty="0"/>
              <a:t>Atoms are composed of three type of particles : protons , neutrons , and electrons .</a:t>
            </a:r>
            <a:br>
              <a:rPr lang="en-US" sz="3100" dirty="0"/>
            </a:br>
            <a:r>
              <a:rPr lang="en-US" sz="3100" dirty="0"/>
              <a:t> </a:t>
            </a:r>
            <a:br>
              <a:rPr lang="en-US" sz="3100" dirty="0"/>
            </a:br>
            <a:r>
              <a:rPr lang="en-US" sz="3100" dirty="0"/>
              <a:t>The nucleus is at the </a:t>
            </a:r>
            <a:r>
              <a:rPr lang="en-US" sz="3100" dirty="0" err="1"/>
              <a:t>centre</a:t>
            </a:r>
            <a:r>
              <a:rPr lang="en-US" sz="3100" dirty="0"/>
              <a:t> of the atom and contains the protons and neutrons .</a:t>
            </a:r>
            <a:br>
              <a:rPr lang="en-US" sz="3100" dirty="0"/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208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122362"/>
            <a:ext cx="9484659" cy="5130519"/>
          </a:xfrm>
        </p:spPr>
        <p:txBody>
          <a:bodyPr>
            <a:normAutofit/>
          </a:bodyPr>
          <a:lstStyle/>
          <a:p>
            <a:pPr fontAlgn="base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all the mass of the atom is concentrated in the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nucleus,because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electrons mass is so little 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Relative mass              charge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-------------------           -----------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Proton                         1                           +1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Neutron                       1                            0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                  1/1836                      - 1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1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835" y="174812"/>
            <a:ext cx="10372165" cy="4450976"/>
          </a:xfrm>
        </p:spPr>
        <p:txBody>
          <a:bodyPr>
            <a:noAutofit/>
          </a:bodyPr>
          <a:lstStyle/>
          <a:p>
            <a:pPr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Atomic number of the atom 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No.of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Protons 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No.of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Electrons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number of the atom  =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No.of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Protons + No. of  Neutrons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262" y="216568"/>
            <a:ext cx="10186737" cy="6641432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en-US" b="1" dirty="0"/>
              <a:t>Isotopes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Isotopes</a:t>
            </a:r>
            <a:r>
              <a:rPr lang="en-US" dirty="0"/>
              <a:t> are atoms which have the same atomic number but different mass numbers. They have the same number of protons but different numbers of </a:t>
            </a:r>
            <a:r>
              <a:rPr lang="en-US" dirty="0" err="1"/>
              <a:t>neutrons,which</a:t>
            </a:r>
            <a:r>
              <a:rPr lang="en-US" dirty="0"/>
              <a:t> gives them different masses .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The number of neutrons in an atom can vary within small limits.</a:t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 err="1"/>
              <a:t>example,there</a:t>
            </a:r>
            <a:r>
              <a:rPr lang="en-US" dirty="0"/>
              <a:t> are three kinds of Carbon atom  </a:t>
            </a:r>
            <a:r>
              <a:rPr lang="en-US" baseline="30000" dirty="0"/>
              <a:t>12</a:t>
            </a:r>
            <a:r>
              <a:rPr lang="en-US" dirty="0"/>
              <a:t>C , </a:t>
            </a:r>
            <a:r>
              <a:rPr lang="en-US" baseline="30000" dirty="0"/>
              <a:t>13</a:t>
            </a:r>
            <a:r>
              <a:rPr lang="en-US" dirty="0"/>
              <a:t>C and </a:t>
            </a:r>
            <a:r>
              <a:rPr lang="en-US" baseline="30000" dirty="0"/>
              <a:t>14</a:t>
            </a:r>
            <a:r>
              <a:rPr lang="en-US" dirty="0"/>
              <a:t>C.</a:t>
            </a:r>
            <a:br>
              <a:rPr lang="en-US" dirty="0"/>
            </a:br>
            <a:r>
              <a:rPr lang="en-US" dirty="0"/>
              <a:t>They all have the same number of protons, but the number of neutrons varies.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                               Inorganic Chemistry    is the chemistry of all elements and all their compounds except those containing carbon.   Atoms are composed of three type of particles : protons , neutrons , and electrons .   The nucleus is at the centre of the atom and contains the protons and neutrons . </vt:lpstr>
      <vt:lpstr>Almost all the mass of the atom is concentrated in the nucleus,because the electrons mass is so little .                             Relative mass              charge                         -------------------           ----------- Proton                         1                           +1 Neutron                       1                            0 Electron                   1/1836                      - 1 </vt:lpstr>
      <vt:lpstr>Atomic number of the atom = No.of  Protons = No.of  Electrons   Mass number of the atom  =  No.of  Protons + No. of  Neutrons </vt:lpstr>
      <vt:lpstr>Isotopes Isotopes are atoms which have the same atomic number but different mass numbers. They have the same number of protons but different numbers of neutrons,which gives them different masses .   The number of neutrons in an atom can vary within small limits. For example,there are three kinds of Carbon atom  12C , 13C and 14C. They all have the same number of protons, but the number of neutrons varies.  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   is the chemistry of all elements and all their compounds except those containing carbon.   Atoms are composed of three type of particles : protons , neutrons , and electrons .   The nucleus is at the centre of the atom and contains the protons and neutrons .</dc:title>
  <dc:creator>Gulkhater</dc:creator>
  <cp:lastModifiedBy>Gulkhater</cp:lastModifiedBy>
  <cp:revision>5</cp:revision>
  <dcterms:created xsi:type="dcterms:W3CDTF">2022-05-05T18:49:11Z</dcterms:created>
  <dcterms:modified xsi:type="dcterms:W3CDTF">2022-05-05T19:08:15Z</dcterms:modified>
</cp:coreProperties>
</file>