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879E-E08C-46FA-9D63-4523A98A497C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CE37-C8E5-4E14-862E-A0BC8335D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1612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4 PC</dc:creator>
  <cp:lastModifiedBy>nano</cp:lastModifiedBy>
  <cp:revision>1</cp:revision>
  <dcterms:created xsi:type="dcterms:W3CDTF">2018-05-21T18:00:32Z</dcterms:created>
  <dcterms:modified xsi:type="dcterms:W3CDTF">2023-05-05T15:54:00Z</dcterms:modified>
</cp:coreProperties>
</file>