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13FB-1A3D-4B2C-941E-DD71839B7C0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9A32-5F5B-4174-AAB9-38A83A61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650" y="1454150"/>
            <a:ext cx="7123113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4 PC</dc:creator>
  <cp:lastModifiedBy>nano</cp:lastModifiedBy>
  <cp:revision>1</cp:revision>
  <dcterms:created xsi:type="dcterms:W3CDTF">2018-05-21T17:53:50Z</dcterms:created>
  <dcterms:modified xsi:type="dcterms:W3CDTF">2023-05-05T15:58:04Z</dcterms:modified>
</cp:coreProperties>
</file>