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281" r:id="rId4"/>
    <p:sldId id="283" r:id="rId5"/>
    <p:sldId id="282" r:id="rId6"/>
    <p:sldId id="287" r:id="rId7"/>
    <p:sldId id="286" r:id="rId8"/>
    <p:sldId id="285" r:id="rId9"/>
    <p:sldId id="284" r:id="rId10"/>
    <p:sldId id="262" r:id="rId11"/>
    <p:sldId id="279" r:id="rId12"/>
    <p:sldId id="280" r:id="rId13"/>
    <p:sldId id="267" r:id="rId14"/>
    <p:sldId id="258" r:id="rId15"/>
    <p:sldId id="259" r:id="rId16"/>
    <p:sldId id="260" r:id="rId17"/>
    <p:sldId id="261" r:id="rId18"/>
    <p:sldId id="263" r:id="rId19"/>
    <p:sldId id="264" r:id="rId20"/>
    <p:sldId id="265" r:id="rId21"/>
    <p:sldId id="266" r:id="rId22"/>
    <p:sldId id="25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ED09-4A71-4427-898E-42F1B78D9CD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29A3-CEE9-48C9-A737-E0402D8BF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58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ED09-4A71-4427-898E-42F1B78D9CD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29A3-CEE9-48C9-A737-E0402D8BF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32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ED09-4A71-4427-898E-42F1B78D9CD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29A3-CEE9-48C9-A737-E0402D8BFB8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9119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ED09-4A71-4427-898E-42F1B78D9CD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29A3-CEE9-48C9-A737-E0402D8BF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02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ED09-4A71-4427-898E-42F1B78D9CD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29A3-CEE9-48C9-A737-E0402D8BFB8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7851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ED09-4A71-4427-898E-42F1B78D9CD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29A3-CEE9-48C9-A737-E0402D8BF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86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ED09-4A71-4427-898E-42F1B78D9CD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29A3-CEE9-48C9-A737-E0402D8BF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4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ED09-4A71-4427-898E-42F1B78D9CD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29A3-CEE9-48C9-A737-E0402D8BF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7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ED09-4A71-4427-898E-42F1B78D9CD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29A3-CEE9-48C9-A737-E0402D8BF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44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ED09-4A71-4427-898E-42F1B78D9CD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29A3-CEE9-48C9-A737-E0402D8BF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8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ED09-4A71-4427-898E-42F1B78D9CD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29A3-CEE9-48C9-A737-E0402D8BF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6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ED09-4A71-4427-898E-42F1B78D9CD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29A3-CEE9-48C9-A737-E0402D8BF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13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ED09-4A71-4427-898E-42F1B78D9CD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29A3-CEE9-48C9-A737-E0402D8BF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5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ED09-4A71-4427-898E-42F1B78D9CD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29A3-CEE9-48C9-A737-E0402D8BF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3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ED09-4A71-4427-898E-42F1B78D9CD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29A3-CEE9-48C9-A737-E0402D8BF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9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ED09-4A71-4427-898E-42F1B78D9CD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29A3-CEE9-48C9-A737-E0402D8BF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8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CED09-4A71-4427-898E-42F1B78D9CD5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B1929A3-CEE9-48C9-A737-E0402D8BF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9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oughtco.com/the-domestication-history-of-chickens-17065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B2ACD-E03D-45BB-8F45-BD9397BB8A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815" y="798703"/>
            <a:ext cx="5221185" cy="3072015"/>
          </a:xfrm>
        </p:spPr>
        <p:txBody>
          <a:bodyPr anchor="b">
            <a:normAutofit/>
          </a:bodyPr>
          <a:lstStyle/>
          <a:p>
            <a:r>
              <a:rPr lang="en-US" b="1"/>
              <a:t>Agricultural Terms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9690F1-A56B-4BBE-B12D-817345A23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148" y="3962792"/>
            <a:ext cx="5221185" cy="2102108"/>
          </a:xfrm>
        </p:spPr>
        <p:txBody>
          <a:bodyPr anchor="t">
            <a:normAutofit/>
          </a:bodyPr>
          <a:lstStyle/>
          <a:p>
            <a:pPr algn="l"/>
            <a:r>
              <a:rPr lang="en-US" sz="2200" b="1" dirty="0"/>
              <a:t>Prepared by:</a:t>
            </a:r>
          </a:p>
          <a:p>
            <a:pPr algn="l"/>
            <a:r>
              <a:rPr lang="en-US" sz="2200" b="1" dirty="0" smtClean="0"/>
              <a:t>--</a:t>
            </a:r>
            <a:r>
              <a:rPr lang="en-US" sz="2200" b="1" dirty="0"/>
              <a:t>For First Year Students of Agriculture College/ --All Depts</a:t>
            </a:r>
          </a:p>
          <a:p>
            <a:pPr algn="l"/>
            <a:r>
              <a:rPr lang="en-US" sz="2200" b="1" dirty="0" smtClean="0"/>
              <a:t>2023-2024</a:t>
            </a:r>
            <a:endParaRPr lang="en-US" sz="2200" b="1" dirty="0"/>
          </a:p>
        </p:txBody>
      </p:sp>
      <p:pic>
        <p:nvPicPr>
          <p:cNvPr id="7" name="Graphic 6" descr="Plant">
            <a:extLst>
              <a:ext uri="{FF2B5EF4-FFF2-40B4-BE49-F238E27FC236}">
                <a16:creationId xmlns:a16="http://schemas.microsoft.com/office/drawing/2014/main" id="{675E375C-CA40-46C3-950E-7518965888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093046" y="1209578"/>
            <a:ext cx="4055897" cy="4055897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19364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C4F17-B9EC-4408-92D5-AD15E4339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 see many combines in street these days.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3CB86DC-9F35-471E-BC68-59FE110E2B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450" y="2160588"/>
            <a:ext cx="7405137" cy="3881437"/>
          </a:xfrm>
        </p:spPr>
      </p:pic>
    </p:spTree>
    <p:extLst>
      <p:ext uri="{BB962C8B-B14F-4D97-AF65-F5344CB8AC3E}">
        <p14:creationId xmlns:p14="http://schemas.microsoft.com/office/powerpoint/2010/main" val="2533551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A733C-3924-4550-8BB4-5FB34D3EB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Soil components are very important in agriculture.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C1DEA-C9DC-4593-AD9B-949DC6016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Soil components </a:t>
            </a:r>
            <a:r>
              <a:rPr lang="ar-SA" dirty="0"/>
              <a:t>عناصر التربة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799A77-0356-4F24-8771-FCD71E4749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797" y="2284412"/>
            <a:ext cx="4129723" cy="412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020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C9D31-F89B-4956-9AA5-B14A1353C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Soil fertility affects the harvest.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200C4-EF92-4B98-B2B8-E4B86D134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Soil fertility  </a:t>
            </a:r>
            <a:r>
              <a:rPr lang="ar-SA" dirty="0"/>
              <a:t>خصوبة التربة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895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1FC60-3818-4F7F-827D-8E83189B4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Scarecrow is necessary in the field.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01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66B67-884E-45CB-B886-8E31D1336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 need to have watering cans at home.</a:t>
            </a:r>
            <a:r>
              <a:rPr lang="en-US" dirty="0"/>
              <a:t>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89C866C-2328-447D-B941-8DADAE96B5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21" y="2219630"/>
            <a:ext cx="5600528" cy="2849866"/>
          </a:xfrm>
        </p:spPr>
      </p:pic>
    </p:spTree>
    <p:extLst>
      <p:ext uri="{BB962C8B-B14F-4D97-AF65-F5344CB8AC3E}">
        <p14:creationId xmlns:p14="http://schemas.microsoft.com/office/powerpoint/2010/main" val="1135155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87E57-C5AD-44A7-B121-8F84C5489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There is a well in the field.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2402B38-D791-441B-B6D3-2E891E44A2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465" y="2160588"/>
            <a:ext cx="7271108" cy="3881437"/>
          </a:xfrm>
        </p:spPr>
      </p:pic>
    </p:spTree>
    <p:extLst>
      <p:ext uri="{BB962C8B-B14F-4D97-AF65-F5344CB8AC3E}">
        <p14:creationId xmlns:p14="http://schemas.microsoft.com/office/powerpoint/2010/main" val="1468271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D7798-C539-48AA-B2F2-A2B5C1FA5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fence is really strong.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A7B7C45-CE01-47C3-999A-EC6039E2BA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67" y="2160588"/>
            <a:ext cx="8383903" cy="3881437"/>
          </a:xfrm>
        </p:spPr>
      </p:pic>
    </p:spTree>
    <p:extLst>
      <p:ext uri="{BB962C8B-B14F-4D97-AF65-F5344CB8AC3E}">
        <p14:creationId xmlns:p14="http://schemas.microsoft.com/office/powerpoint/2010/main" val="3770122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B1794-27C8-428B-A5C6-C094B4F2C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bucket is full of water.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1417534-9157-4C85-B208-63A3D7BACD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545" y="2160588"/>
            <a:ext cx="7508948" cy="3881437"/>
          </a:xfrm>
        </p:spPr>
      </p:pic>
    </p:spTree>
    <p:extLst>
      <p:ext uri="{BB962C8B-B14F-4D97-AF65-F5344CB8AC3E}">
        <p14:creationId xmlns:p14="http://schemas.microsoft.com/office/powerpoint/2010/main" val="1537530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1A4BC-9F6F-4E80-A8E9-58235F3C7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field is very fertile.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65940E3-8B17-456F-BD3A-426901AF73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948" y="2160588"/>
            <a:ext cx="7664141" cy="3881437"/>
          </a:xfrm>
        </p:spPr>
      </p:pic>
    </p:spTree>
    <p:extLst>
      <p:ext uri="{BB962C8B-B14F-4D97-AF65-F5344CB8AC3E}">
        <p14:creationId xmlns:p14="http://schemas.microsoft.com/office/powerpoint/2010/main" val="2637502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669FD-CEFD-4FB7-AEF1-4FE410F3A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greenhouse is very warm.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DEE6A8-9618-4713-B2C7-01E5E98F49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918" y="2160588"/>
            <a:ext cx="7544201" cy="3881437"/>
          </a:xfrm>
        </p:spPr>
      </p:pic>
    </p:spTree>
    <p:extLst>
      <p:ext uri="{BB962C8B-B14F-4D97-AF65-F5344CB8AC3E}">
        <p14:creationId xmlns:p14="http://schemas.microsoft.com/office/powerpoint/2010/main" val="1602902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F026E-31EC-4211-A1CD-3FEF40618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Our country needs agricultural investment.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03083-E311-4464-8C27-88B52A5F6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774680" cy="4778375"/>
          </a:xfrm>
        </p:spPr>
        <p:txBody>
          <a:bodyPr/>
          <a:lstStyle/>
          <a:p>
            <a:r>
              <a:rPr lang="en-US" b="1" dirty="0"/>
              <a:t>Agricultural investment </a:t>
            </a:r>
            <a:r>
              <a:rPr lang="ar-SA" dirty="0"/>
              <a:t>الاستثمار الزراعى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30212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C6897-1FD0-4415-AA0A-B63C23B25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This farmer is a hard worker.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E4F2D90-B7B6-402E-9D0B-5C7A894F4E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749" y="2160588"/>
            <a:ext cx="7068540" cy="3881437"/>
          </a:xfrm>
        </p:spPr>
      </p:pic>
    </p:spTree>
    <p:extLst>
      <p:ext uri="{BB962C8B-B14F-4D97-AF65-F5344CB8AC3E}">
        <p14:creationId xmlns:p14="http://schemas.microsoft.com/office/powerpoint/2010/main" val="4049605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AF9AC-B078-4D06-A524-FE66802CF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bale of hey is there.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DA3C3B7-E189-47AD-AD55-D5BAABDF88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006" y="2160588"/>
            <a:ext cx="7556026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2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CE59B-47DE-47E2-8980-1848CE1FB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Many Farmers use Tractors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1F8CB7B-EFAE-4152-B4A9-9651DF98F5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302" y="1828799"/>
            <a:ext cx="8896900" cy="4348163"/>
          </a:xfrm>
        </p:spPr>
      </p:pic>
    </p:spTree>
    <p:extLst>
      <p:ext uri="{BB962C8B-B14F-4D97-AF65-F5344CB8AC3E}">
        <p14:creationId xmlns:p14="http://schemas.microsoft.com/office/powerpoint/2010/main" val="197665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5123E-7FDB-4B57-9EED-BC5502577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 faced a lot of plant disease this year.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35A93-B91D-4013-9803-F978ED70D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Plant diseases </a:t>
            </a:r>
            <a:r>
              <a:rPr lang="ar-SA" dirty="0"/>
              <a:t>امراض النبات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338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7B425-331E-4B9E-9BAC-FC6C7D264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We use the best fertilizer.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1A072-84B2-41B6-BE9E-73B95BFD2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Fertilizer</a:t>
            </a:r>
          </a:p>
        </p:txBody>
      </p:sp>
    </p:spTree>
    <p:extLst>
      <p:ext uri="{BB962C8B-B14F-4D97-AF65-F5344CB8AC3E}">
        <p14:creationId xmlns:p14="http://schemas.microsoft.com/office/powerpoint/2010/main" val="121112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D505A-1255-4F2A-B271-0DECA5B55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There are a lot of cows in the cattle.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9A054-D703-459F-BB55-194E7380F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Cattle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001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81080-37DE-4705-9087-FBAAE3DAC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rural location is ideal for farming activities.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C69AC-8F07-4CC0-9879-862E4FDE3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Rural</a:t>
            </a:r>
          </a:p>
        </p:txBody>
      </p:sp>
    </p:spTree>
    <p:extLst>
      <p:ext uri="{BB962C8B-B14F-4D97-AF65-F5344CB8AC3E}">
        <p14:creationId xmlns:p14="http://schemas.microsoft.com/office/powerpoint/2010/main" val="2040471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782AE-0CF7-4C3A-8CB5-E25369A46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Chickens and turkeys are also </a:t>
            </a:r>
            <a:r>
              <a:rPr lang="en-US" i="1" u="sng" dirty="0">
                <a:hlinkClick r:id="rId2"/>
              </a:rPr>
              <a:t>known as poultry</a:t>
            </a:r>
            <a:r>
              <a:rPr lang="en-US" i="1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5FA694-EB99-4F72-8D9F-A861102A21B0}"/>
              </a:ext>
            </a:extLst>
          </p:cNvPr>
          <p:cNvSpPr txBox="1"/>
          <p:nvPr/>
        </p:nvSpPr>
        <p:spPr>
          <a:xfrm>
            <a:off x="1412240" y="2402840"/>
            <a:ext cx="1447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Poultry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7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33B2E-F428-4F0F-92D9-8A6E9FA2B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Last year's harvest was excellent.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88F86-D400-4EDA-9925-BC34F14FD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Harvest</a:t>
            </a:r>
          </a:p>
        </p:txBody>
      </p:sp>
    </p:spTree>
    <p:extLst>
      <p:ext uri="{BB962C8B-B14F-4D97-AF65-F5344CB8AC3E}">
        <p14:creationId xmlns:p14="http://schemas.microsoft.com/office/powerpoint/2010/main" val="1045678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17472-887D-447F-A31F-8F57A2360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/>
            </a:r>
            <a:br>
              <a:rPr lang="en-US" b="1" i="1" dirty="0"/>
            </a:br>
            <a:r>
              <a:rPr lang="en-US" b="1" i="1" dirty="0"/>
              <a:t>Our horses are out grazing.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79436E-3D50-4E17-9323-E33DE3871AD7}"/>
              </a:ext>
            </a:extLst>
          </p:cNvPr>
          <p:cNvSpPr txBox="1"/>
          <p:nvPr/>
        </p:nvSpPr>
        <p:spPr>
          <a:xfrm>
            <a:off x="162560" y="2141537"/>
            <a:ext cx="2331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/>
              <a:t>Grazing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607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187</Words>
  <Application>Microsoft Office PowerPoint</Application>
  <PresentationFormat>Widescreen</PresentationFormat>
  <Paragraphs>35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Tahoma</vt:lpstr>
      <vt:lpstr>Trebuchet MS</vt:lpstr>
      <vt:lpstr>Wingdings 3</vt:lpstr>
      <vt:lpstr>Facet</vt:lpstr>
      <vt:lpstr>Agricultural Terms </vt:lpstr>
      <vt:lpstr>Our country needs agricultural investment.</vt:lpstr>
      <vt:lpstr>We faced a lot of plant disease this year.</vt:lpstr>
      <vt:lpstr>We use the best fertilizer.</vt:lpstr>
      <vt:lpstr>There are a lot of cows in the cattle.</vt:lpstr>
      <vt:lpstr>Our rural location is ideal for farming activities.</vt:lpstr>
      <vt:lpstr>Chickens and turkeys are also known as poultry. </vt:lpstr>
      <vt:lpstr>Last year's harvest was excellent. </vt:lpstr>
      <vt:lpstr> Our horses are out grazing. </vt:lpstr>
      <vt:lpstr>We see many combines in street these days. </vt:lpstr>
      <vt:lpstr>Soil components are very important in agriculture.</vt:lpstr>
      <vt:lpstr>Soil fertility affects the harvest.</vt:lpstr>
      <vt:lpstr>The Scarecrow is necessary in the field.</vt:lpstr>
      <vt:lpstr>We need to have watering cans at home. </vt:lpstr>
      <vt:lpstr>There is a well in the field.</vt:lpstr>
      <vt:lpstr>The fence is really strong.</vt:lpstr>
      <vt:lpstr>The bucket is full of water.</vt:lpstr>
      <vt:lpstr>The field is very fertile.</vt:lpstr>
      <vt:lpstr>The greenhouse is very warm.</vt:lpstr>
      <vt:lpstr>This farmer is a hard worker.</vt:lpstr>
      <vt:lpstr>A bale of hey is there.</vt:lpstr>
      <vt:lpstr>Many Farmers use Tractors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Agricultural Term</dc:title>
  <dc:creator>Pishitwan Abdullah</dc:creator>
  <cp:lastModifiedBy>Windows User</cp:lastModifiedBy>
  <cp:revision>28</cp:revision>
  <dcterms:created xsi:type="dcterms:W3CDTF">2020-04-11T05:13:41Z</dcterms:created>
  <dcterms:modified xsi:type="dcterms:W3CDTF">2024-05-28T14:48:02Z</dcterms:modified>
</cp:coreProperties>
</file>