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64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48F245DF-1ABD-40ED-93AE-9D80DCEC981D}" type="datetimeFigureOut">
              <a:rPr lang="ar-SA"/>
              <a:pPr>
                <a:defRPr/>
              </a:pPr>
              <a:t>04/05/1444</a:t>
            </a:fld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0F78AEFA-FF53-4C4F-8388-AF42ADABF8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AF6B-2DBE-442C-A6B2-6410709BA0A7}" type="datetime8">
              <a:rPr lang="ar-IQ"/>
              <a:pPr>
                <a:defRPr/>
              </a:pPr>
              <a:t>27 تشرين الثاني، 22</a:t>
            </a:fld>
            <a:endParaRPr lang="ar-IQ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إعداد المدرسة المساعدة: هدية محمد أحمد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1A7437-62C5-458B-AD8A-2D8068B3EB87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646A5-0C49-4916-AE41-0377BDC86286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B4498-D8F5-4957-85E7-F17FEC30BE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AA3E-0B35-4850-9465-92034A62E7BA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B0EB8-2405-438C-B8AB-564C9AE632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508BF-BF29-44EB-BD72-E924AF7BAE9A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8DB48-80CC-4B68-A17A-9A6E8E8EE8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07CC0-1C19-40FE-AD44-443B01472979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B467A-7A3C-4F9C-9935-9EDE0E466D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40EDF-4F78-4245-A418-767E19A80016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AE920-5EE6-45EE-9520-9D374A8C0B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BE68A-BDBD-49C0-8422-DC3FE8F297B2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194BF-9643-44E1-B751-2AF7E2CBD6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A8067-E037-4C9A-8864-8B8C1DB90E27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B475-8C36-430F-936E-E1E0EC7CA0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FF7A-BD82-4754-AF31-290C7F227CE4}" type="datetime8">
              <a:rPr lang="ar-IQ"/>
              <a:pPr>
                <a:defRPr/>
              </a:pPr>
              <a:t>27 تشرين الثاني، 22</a:t>
            </a:fld>
            <a:endParaRPr lang="ar-IQ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إعداد المدرسة المساعدة: هدية محمد أحمد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5A0430-438B-40A5-86C2-D0FC69636AF9}" type="slidenum">
              <a:rPr lang="ar-IQ"/>
              <a:pPr>
                <a:defRPr/>
              </a:pPr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BF471-E173-4180-9651-9193113EFA5E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F9B3-2242-480B-AAE0-E21A2550C0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CC51A-A98F-428E-AD31-42CCBBAEFBC9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E5FE-E5ED-470E-8724-28195C1D9A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45E5-E71C-497D-9E7C-DC5979D347FF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308A-FD13-439F-9A91-2103F876B2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D2DD-F91E-4D52-AFEC-7FC8A9AF7E04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59AC2-B6C9-45F6-A52A-6B1E2091C2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61986-D6F2-4463-9DF7-254B9E8EA766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DA18-BE74-4C7A-AAEC-8237895DB3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09952-DFE7-4208-99F5-A8DEA868806B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C698E-7163-42FE-B080-EBD6EA6AC0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568E-8286-4284-ADC6-C9DA540E4659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4C39D-221A-4723-9D69-AAFB521429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6E6E8E-540D-4235-ADB8-22850FCF238F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2000">
                <a:solidFill>
                  <a:srgbClr val="FEFFFF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0785AF5-254A-4D45-A708-7DA8364FA1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34963"/>
            <a:ext cx="8713787" cy="3309937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KW" sz="7500" dirty="0" smtClean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Jiddah" pitchFamily="2" charset="-78"/>
              </a:rPr>
              <a:t>جوطرافياى </a:t>
            </a:r>
            <a:r>
              <a:rPr lang="ar-IQ" sz="7500" dirty="0" smtClean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Jiddah" pitchFamily="2" charset="-78"/>
              </a:rPr>
              <a:t/>
            </a:r>
            <a:br>
              <a:rPr lang="ar-IQ" sz="7500" dirty="0" smtClean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Jiddah" pitchFamily="2" charset="-78"/>
              </a:rPr>
            </a:br>
            <a:r>
              <a:rPr lang="ar-IQ" sz="7500" dirty="0" smtClean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Jiddah" pitchFamily="2" charset="-78"/>
              </a:rPr>
              <a:t>دةرامةتة سروشتييةكان</a:t>
            </a:r>
            <a:endParaRPr lang="ar-IQ" sz="7500" dirty="0" smtClean="0">
              <a:solidFill>
                <a:schemeClr val="tx1">
                  <a:lumMod val="85000"/>
                  <a:lumOff val="15000"/>
                </a:schemeClr>
              </a:solidFill>
              <a:latin typeface="Activa"/>
              <a:cs typeface="Ali_K_Jiddah" pitchFamily="2" charset="-78"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1547813" y="4724400"/>
            <a:ext cx="75247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3200" dirty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Samik" pitchFamily="2" charset="-78"/>
              </a:rPr>
              <a:t>ث.ى. هدية محمد أحمد</a:t>
            </a:r>
            <a:br>
              <a:rPr lang="ar-IQ" sz="3200" dirty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Samik" pitchFamily="2" charset="-78"/>
              </a:rPr>
            </a:br>
            <a:r>
              <a:rPr lang="ar-IQ" sz="3200" dirty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Samik" pitchFamily="2" charset="-78"/>
              </a:rPr>
              <a:t>كؤليَذى ثةروةردةى بنةرِةت/ بةشى زانستة كؤمةلاَيةتييةكان</a:t>
            </a:r>
            <a:br>
              <a:rPr lang="ar-IQ" sz="3200" dirty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Samik" pitchFamily="2" charset="-78"/>
              </a:rPr>
            </a:br>
            <a:r>
              <a:rPr lang="ar-IQ" sz="3200" dirty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Samik" pitchFamily="2" charset="-78"/>
              </a:rPr>
              <a:t>سالَى خويَندنى </a:t>
            </a:r>
            <a:r>
              <a:rPr lang="ar-IQ" sz="3200" dirty="0" smtClean="0">
                <a:solidFill>
                  <a:srgbClr val="C65A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tiva"/>
                <a:cs typeface="Ali_K_Samik" pitchFamily="2" charset="-78"/>
              </a:rPr>
              <a:t>2022-2023</a:t>
            </a:r>
            <a:endParaRPr lang="ar-IQ" sz="3200" b="1" dirty="0">
              <a:solidFill>
                <a:schemeClr val="tx2"/>
              </a:solidFill>
              <a:latin typeface="Activa"/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0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algn="ctr" eaLnBrk="1" hangingPunct="1"/>
            <a:r>
              <a:rPr lang="ar-IQ" sz="4000" smtClean="0">
                <a:solidFill>
                  <a:schemeClr val="tx1"/>
                </a:solidFill>
                <a:cs typeface="Ali_K_Jiddah" pitchFamily="2" charset="-78"/>
              </a:rPr>
              <a:t>بابةتةكان</a:t>
            </a:r>
            <a:endParaRPr lang="ar-IQ" sz="4000" smtClean="0">
              <a:solidFill>
                <a:schemeClr val="tx1"/>
              </a:solidFill>
              <a:cs typeface="Ali-A-Jiddah" pitchFamily="2" charset="-78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06363" y="1239838"/>
            <a:ext cx="7850187" cy="5513387"/>
          </a:xfrm>
        </p:spPr>
        <p:txBody>
          <a:bodyPr rtlCol="0">
            <a:normAutofit fontScale="62500" lnSpcReduction="20000"/>
          </a:bodyPr>
          <a:lstStyle/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ثيَناسةى </a:t>
            </a:r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دةرامةتة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سروشتييةكان</a:t>
            </a:r>
            <a:endParaRPr lang="ar-IQ" sz="4800" dirty="0" smtClean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دةرامةت</a:t>
            </a: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ى سروشتى و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سةرضاو</a:t>
            </a: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ةى سروشتى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طرنطى </a:t>
            </a:r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دةرامةتة سروشتييةكان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ثؤلينكراوةكانى </a:t>
            </a:r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دةرامةتة سروشتييةكان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ثاراستنى </a:t>
            </a:r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دةرامةتة سروشتييةكان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خــــــــاك </a:t>
            </a: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وةك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دةرامةتيَكى سروشتى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رووةك</a:t>
            </a: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وةك </a:t>
            </a:r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دةرامةتيَكى سروشتى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دةرامةت</a:t>
            </a: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ة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ئاو</a:t>
            </a: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ييةكان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سةرضاوةى </a:t>
            </a:r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وزةى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خـــؤ</a:t>
            </a: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ر</a:t>
            </a: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سةرضاوةى </a:t>
            </a:r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وزةى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بــــــ</a:t>
            </a: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ـــ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ا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ar-IQ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 </a:t>
            </a:r>
            <a:r>
              <a:rPr lang="ar-SA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li_K_Alwand" pitchFamily="2" charset="-78"/>
              </a:rPr>
              <a:t>دةرامةتة كانزاييةكان</a:t>
            </a:r>
            <a:endParaRPr lang="ar-IQ" sz="4800" dirty="0" smtClean="0">
              <a:solidFill>
                <a:schemeClr val="tx1">
                  <a:lumMod val="75000"/>
                  <a:lumOff val="25000"/>
                </a:schemeClr>
              </a:solidFill>
              <a:cs typeface="Ali_K_Alwand" pitchFamily="2" charset="-78"/>
            </a:endParaRPr>
          </a:p>
        </p:txBody>
      </p:sp>
      <p:sp>
        <p:nvSpPr>
          <p:cNvPr id="20483" name="Slide Number Placeholder 6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/>
            <a:fld id="{706AD40A-67E6-4342-BDC1-55ED22678EB4}" type="slidenum">
              <a:rPr lang="ar-SA" sz="1600" b="1">
                <a:latin typeface="Century Schoolbook" pitchFamily="18" charset="0"/>
                <a:cs typeface="Times New Roman" pitchFamily="18" charset="0"/>
              </a:rPr>
              <a:pPr algn="ctr" rtl="0"/>
              <a:t>2</a:t>
            </a:fld>
            <a:endParaRPr lang="ar-IQ" sz="1600" b="1">
              <a:latin typeface="Century Schoolbook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6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/>
            <a:fld id="{BC70768E-C4C7-4CF1-8B9B-375CA6801658}" type="slidenum">
              <a:rPr lang="ar-SA" sz="1600" b="1">
                <a:latin typeface="Century Schoolbook" pitchFamily="18" charset="0"/>
                <a:cs typeface="Times New Roman" pitchFamily="18" charset="0"/>
              </a:rPr>
              <a:pPr algn="ctr" rtl="0"/>
              <a:t>3</a:t>
            </a:fld>
            <a:endParaRPr lang="ar-IQ" sz="1600" b="1">
              <a:latin typeface="Century Schoolbook" pitchFamily="18" charset="0"/>
              <a:cs typeface="Times New Roman" pitchFamily="18" charset="0"/>
            </a:endParaRPr>
          </a:p>
        </p:txBody>
      </p:sp>
      <p:pic>
        <p:nvPicPr>
          <p:cNvPr id="21506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54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6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/>
            <a:fld id="{DADE1825-CDD8-4045-B0EC-90DAF221AA53}" type="slidenum">
              <a:rPr lang="ar-SA" sz="1600" b="1">
                <a:latin typeface="Century Schoolbook" pitchFamily="18" charset="0"/>
                <a:cs typeface="Times New Roman" pitchFamily="18" charset="0"/>
              </a:rPr>
              <a:pPr algn="ctr" rtl="0"/>
              <a:t>4</a:t>
            </a:fld>
            <a:endParaRPr lang="ar-IQ" sz="1600" b="1">
              <a:latin typeface="Century Schoolbook" pitchFamily="18" charset="0"/>
              <a:cs typeface="Times New Roman" pitchFamily="18" charset="0"/>
            </a:endParaRPr>
          </a:p>
        </p:txBody>
      </p:sp>
      <p:pic>
        <p:nvPicPr>
          <p:cNvPr id="23554" name="Picture 1"/>
          <p:cNvPicPr>
            <a:picLocks noChangeAspect="1"/>
          </p:cNvPicPr>
          <p:nvPr/>
        </p:nvPicPr>
        <p:blipFill>
          <a:blip r:embed="rId2"/>
          <a:srcRect l="2138"/>
          <a:stretch>
            <a:fillRect/>
          </a:stretch>
        </p:blipFill>
        <p:spPr bwMode="auto">
          <a:xfrm>
            <a:off x="2109788" y="0"/>
            <a:ext cx="50339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71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2003</TotalTime>
  <Words>63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Activa</vt:lpstr>
      <vt:lpstr>Ali_K_Alwand</vt:lpstr>
      <vt:lpstr>Ali_K_Jiddah</vt:lpstr>
      <vt:lpstr>Ali_K_Samik</vt:lpstr>
      <vt:lpstr>Ali-A-Jiddah</vt:lpstr>
      <vt:lpstr>Arial</vt:lpstr>
      <vt:lpstr>Century Gothic</vt:lpstr>
      <vt:lpstr>Century Schoolbook</vt:lpstr>
      <vt:lpstr>Tahoma</vt:lpstr>
      <vt:lpstr>Times New Roman</vt:lpstr>
      <vt:lpstr>Wingdings 3</vt:lpstr>
      <vt:lpstr>Wisp</vt:lpstr>
      <vt:lpstr>جوطرافياى  دةرامةتة سروشتييةكان</vt:lpstr>
      <vt:lpstr>بابةتةكان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جوطرافياى مرؤيي هةريَمى كوردستان</dc:title>
  <dc:creator>hewa qadie</dc:creator>
  <cp:lastModifiedBy>hewa qadie</cp:lastModifiedBy>
  <cp:revision>192</cp:revision>
  <dcterms:created xsi:type="dcterms:W3CDTF">2020-04-30T22:27:38Z</dcterms:created>
  <dcterms:modified xsi:type="dcterms:W3CDTF">2022-11-27T17:25:12Z</dcterms:modified>
</cp:coreProperties>
</file>