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E489-B470-42B0-B78B-D5DBC6B154CF}" type="datetimeFigureOut">
              <a:rPr lang="ar-IQ" smtClean="0"/>
              <a:t>26/10/1445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7339-6AC0-4A3B-A8C0-0BBDACE542F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صفات القوة الصوتية في النص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751444"/>
            <a:ext cx="8077200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تتحقق صفات القوة في النص في الأصوات التي فيها الصفات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الآتية: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4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(الجهر، والشدة، </a:t>
            </a:r>
            <a:r>
              <a:rPr kumimoji="0" lang="ar-IQ" sz="4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والاطباق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والاستعلاء، والتفخیم، والصفير، والتفشي، والاستطالة، والغنة، والقلقة، والانحراف</a:t>
            </a:r>
            <a:r>
              <a:rPr kumimoji="0" lang="ar-IQ" sz="4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، والتكرار).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ar-IQ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14400" y="138142"/>
            <a:ext cx="7696200" cy="45243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تعريف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المصطلحات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1ــ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الجهر: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	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الجَهْر لغة: الإعلان والظهور، واصطلاحا: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انحباس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جريان النفس عند النطق بحرف من حروف الجهر قوة الاعتماد عليه في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المخرج.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أو هو الوضوح في السمع نتيجة تضام الوترين الصوتيين واهتزازهما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وانحباس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كثير لهواء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النفس.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أ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ج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د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ذ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ر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ز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ض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ط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ظ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غ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ل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ن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– </a:t>
            </a:r>
            <a:r>
              <a:rPr kumimoji="0" lang="ar-IQ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ي .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970761"/>
            <a:ext cx="77724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الشدة:  الشدة في صفة الحرف العربي هو امتناع جريان الصوت عند النطق بالحرف لقوته في المخرج، وحروفه 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ثمانية: </a:t>
            </a: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(الهمزة ـ الجيم ـ الدال ـ القاف ـ الطاء ـ الباء ـ 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الكاف </a:t>
            </a: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التاء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وهي مجموعة في 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كلمات </a:t>
            </a: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(أجد قط بكت) وعكس الشدة الرخاوة والتوسط وحروف التوسط خمسة وهي: اللام 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النون .</a:t>
            </a:r>
            <a:endParaRPr kumimoji="0" lang="ar-IQ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11120"/>
            <a:ext cx="9144000" cy="5016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الاطباق: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معناه لغة: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الإلصاق.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واصطلاحا: إطباق ما يحاذى اللسان من الحنك الأعلى عند النطق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بحروفه.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٣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- حروفه: أربعة، جمعها ابن الجزرى حيث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قال: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(صاد ضاد طاء ظاء) مطبقة.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4- الاستعلاء: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 اصطلاحًا: ارتفاع أقصى اللسان إلى الحنك الأعلى عند النطق بالحرف، وحروفه سبعة مجموعة في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قولك: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(خص ضغط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قظ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)، ثم إن المعتبر في الاستعلاء هو استعلاء أقصى اللسان سواء استعلى معه بقية اللسان أم لا؛ ولذا لم تعد أحرف وسط اللسان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وهي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(الجيم والشين والياء) غير المدية من أحرف الاستعلاء؛ لأن وسط اللسان هو الذي يعلو عند النطق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بها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فقط.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5-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التفخیم: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 التفخيم، معناه في اللغة: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التسمين.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وفي الاصطلاح: هو عبارة عن تسمين الحرف بجعله في المخرج جسيما سمينا، وفي الصفة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قويا.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ويرادفه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التغليظ، إلا أن التفخيم غلب استعماله في الراءات والتغليظ غلب استعماله في بعض اللامات.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6-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الصفير: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الصفير لغة: صوت حاد يشبه صوت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الطائر.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واصطلاحًا: صوت زائد يخرج من بين الشفتين عند النطق بحروف ثلاثة؛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وهي: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(الزاي، والسين، والصاد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7- التفشي: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التفشي لغة: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الانتشار.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واصطلاحًا: انتشار الريح في الفم عند النطق بالحرف، ولها حرف واحد؛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وهو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(الشين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8- الاستطالة: الاستطالة لغة: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الامتداد.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واصطلاحًا: امتداد الصوت في المخرج عند النطق بالحرف، ولها حرف واحد؛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وهو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(الضاد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                                                 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549800"/>
            <a:ext cx="8305800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9-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الغنة: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الغنة في اللغة: صوت له رنين في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الخيشوم.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وفي الاصطلاح: صوت خفيف يخرج من الخيشوم ولا عمل فيه للسان، وتمد الغنة بمقدار حركتين، والحركة هي: بمقدار ما يقبض الإنسان إصبعه أو يبسطه، من غير عجلة أو تأن، وحروف الغنة،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هي: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(النون والميم)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المشددتان.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وحكم النون والميم المشددتين: وجوب الغنّة فيهما، وتكون الغنة ظاهرةً بمقدار حركتين، ويسمّى حرف الغنّة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مشددًا.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قد نصَّ المؤلفون في علم التجويد على حكم حرف الغنة المشدد، فقال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الجمزوري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في تحفة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الأطفال: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«وغنَّ ميماً ثم نوناً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شدداً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*** وسم كلاً حرف غنةٍ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بدا».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10- القلقة: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القلقلة لغة: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الاضطراب.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واصطلاحاً: اضطراب المخرج عند النطق بالحرف ساكنا حتى يسمع له نبرة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قوية.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وحروف القلقلة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هي: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(القاف والطاء والباء والجيم والدال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11-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الانحراف: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الانحراف لغة: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الميل.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واصطلاحًا: ميل الحرف عند خروجه إلى مخرج غيره، ولها حرفان؛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وهما: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(اللام والراء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12-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التكرار: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  التكرير لغة: إعادة الشيء أكثر من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مرة.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واصطلاحًا: ارتعاد رأس اللسان عند النطق بالحرف، ولها حرف واحد؛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وهو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(الراء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effectLst/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).</a:t>
            </a:r>
            <a:endParaRPr kumimoji="0" lang="ar-IQ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563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صفات القوة الصوتية في النص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صفات القوة الصوتية في النص</dc:title>
  <dc:creator>hakim</dc:creator>
  <cp:lastModifiedBy>hakim</cp:lastModifiedBy>
  <cp:revision>2</cp:revision>
  <dcterms:created xsi:type="dcterms:W3CDTF">2024-05-04T20:43:47Z</dcterms:created>
  <dcterms:modified xsi:type="dcterms:W3CDTF">2024-05-04T20:55:11Z</dcterms:modified>
</cp:coreProperties>
</file>