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70" r:id="rId3"/>
    <p:sldId id="263" r:id="rId4"/>
    <p:sldId id="274" r:id="rId5"/>
    <p:sldId id="273" r:id="rId6"/>
    <p:sldId id="271" r:id="rId7"/>
    <p:sldId id="272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24" autoAdjust="0"/>
    <p:restoredTop sz="94118" autoAdjust="0"/>
  </p:normalViewPr>
  <p:slideViewPr>
    <p:cSldViewPr>
      <p:cViewPr varScale="1">
        <p:scale>
          <a:sx n="81" d="100"/>
          <a:sy n="81" d="100"/>
        </p:scale>
        <p:origin x="1642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B1EF6C-A843-499E-AF9E-1273D6F8DFC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4B8DCF-EEDC-4F37-88FE-1E5BBFD12F25}">
      <dgm:prSet phldrT="[Text]" custT="1"/>
      <dgm:spPr/>
      <dgm:t>
        <a:bodyPr/>
        <a:lstStyle/>
        <a:p>
          <a:r>
            <a:rPr lang="ar-IQ" sz="2000" dirty="0">
              <a:cs typeface="Simplified Arabic" pitchFamily="2" charset="-78"/>
            </a:rPr>
            <a:t>بحر </a:t>
          </a:r>
          <a:r>
            <a:rPr lang="ar-SA" sz="2000" dirty="0">
              <a:cs typeface="Simplified Arabic" pitchFamily="2" charset="-78"/>
            </a:rPr>
            <a:t>المتقارب</a:t>
          </a:r>
          <a:endParaRPr lang="en-US" sz="2000" dirty="0">
            <a:cs typeface="Simplified Arabic" pitchFamily="2" charset="-78"/>
          </a:endParaRPr>
        </a:p>
      </dgm:t>
    </dgm:pt>
    <dgm:pt modelId="{D41A8C74-4E6A-451A-8CC4-2B9C9BCDDF7F}" type="parTrans" cxnId="{7EC8B9BD-2386-4D76-A828-8DAAB58348E1}">
      <dgm:prSet/>
      <dgm:spPr/>
      <dgm:t>
        <a:bodyPr/>
        <a:lstStyle/>
        <a:p>
          <a:endParaRPr lang="en-US">
            <a:cs typeface="Simplified Arabic" pitchFamily="2" charset="-78"/>
          </a:endParaRPr>
        </a:p>
      </dgm:t>
    </dgm:pt>
    <dgm:pt modelId="{5FA81F17-CE87-45C3-B926-2563D9C5DE98}" type="sibTrans" cxnId="{7EC8B9BD-2386-4D76-A828-8DAAB58348E1}">
      <dgm:prSet/>
      <dgm:spPr/>
      <dgm:t>
        <a:bodyPr/>
        <a:lstStyle/>
        <a:p>
          <a:endParaRPr lang="en-US">
            <a:cs typeface="Simplified Arabic" pitchFamily="2" charset="-78"/>
          </a:endParaRPr>
        </a:p>
      </dgm:t>
    </dgm:pt>
    <dgm:pt modelId="{AA9B8280-D66B-446D-88D0-03796CF44BA0}">
      <dgm:prSet phldrT="[Text]" custT="1"/>
      <dgm:spPr/>
      <dgm:t>
        <a:bodyPr/>
        <a:lstStyle/>
        <a:p>
          <a:r>
            <a:rPr lang="ar-IQ" sz="2000" dirty="0">
              <a:cs typeface="Simplified Arabic" pitchFamily="2" charset="-78"/>
            </a:rPr>
            <a:t>التام</a:t>
          </a:r>
          <a:endParaRPr lang="en-US" sz="2000" dirty="0">
            <a:cs typeface="Simplified Arabic" pitchFamily="2" charset="-78"/>
          </a:endParaRPr>
        </a:p>
      </dgm:t>
    </dgm:pt>
    <dgm:pt modelId="{2BAE501D-306A-4901-B726-F45926B54B35}" type="parTrans" cxnId="{5C99D11A-0779-4AAF-A0D0-796DE67716C2}">
      <dgm:prSet/>
      <dgm:spPr>
        <a:ln>
          <a:solidFill>
            <a:srgbClr val="FFFF00"/>
          </a:solidFill>
        </a:ln>
      </dgm:spPr>
      <dgm:t>
        <a:bodyPr/>
        <a:lstStyle/>
        <a:p>
          <a:endParaRPr lang="en-US">
            <a:cs typeface="Simplified Arabic" pitchFamily="2" charset="-78"/>
          </a:endParaRPr>
        </a:p>
      </dgm:t>
    </dgm:pt>
    <dgm:pt modelId="{99839720-4362-4A12-8EB2-F5A0CA72EFDA}" type="sibTrans" cxnId="{5C99D11A-0779-4AAF-A0D0-796DE67716C2}">
      <dgm:prSet/>
      <dgm:spPr/>
      <dgm:t>
        <a:bodyPr/>
        <a:lstStyle/>
        <a:p>
          <a:endParaRPr lang="en-US">
            <a:cs typeface="Simplified Arabic" pitchFamily="2" charset="-78"/>
          </a:endParaRPr>
        </a:p>
      </dgm:t>
    </dgm:pt>
    <dgm:pt modelId="{2F3A69CA-6C27-428A-A9A6-BC1F62E986E5}">
      <dgm:prSet phldrT="[Text]" custT="1"/>
      <dgm:spPr/>
      <dgm:t>
        <a:bodyPr/>
        <a:lstStyle/>
        <a:p>
          <a:r>
            <a:rPr lang="ar-IQ" sz="2000" dirty="0">
              <a:cs typeface="Simplified Arabic" pitchFamily="2" charset="-78"/>
            </a:rPr>
            <a:t>المجزوء</a:t>
          </a:r>
          <a:endParaRPr lang="en-US" sz="2000" dirty="0">
            <a:cs typeface="Simplified Arabic" pitchFamily="2" charset="-78"/>
          </a:endParaRPr>
        </a:p>
      </dgm:t>
    </dgm:pt>
    <dgm:pt modelId="{39F22E59-C91D-402E-851D-BD82DFE97046}" type="parTrans" cxnId="{9F547355-A298-46CF-B928-A402DFB6DA45}">
      <dgm:prSet/>
      <dgm:spPr>
        <a:ln>
          <a:solidFill>
            <a:srgbClr val="FFFF00"/>
          </a:solidFill>
        </a:ln>
      </dgm:spPr>
      <dgm:t>
        <a:bodyPr/>
        <a:lstStyle/>
        <a:p>
          <a:endParaRPr lang="en-US">
            <a:cs typeface="Simplified Arabic" pitchFamily="2" charset="-78"/>
          </a:endParaRPr>
        </a:p>
      </dgm:t>
    </dgm:pt>
    <dgm:pt modelId="{FA67E601-92B0-4233-BEE8-F2007F83F27D}" type="sibTrans" cxnId="{9F547355-A298-46CF-B928-A402DFB6DA45}">
      <dgm:prSet/>
      <dgm:spPr/>
      <dgm:t>
        <a:bodyPr/>
        <a:lstStyle/>
        <a:p>
          <a:endParaRPr lang="en-US">
            <a:cs typeface="Simplified Arabic" pitchFamily="2" charset="-78"/>
          </a:endParaRPr>
        </a:p>
      </dgm:t>
    </dgm:pt>
    <dgm:pt modelId="{534BC7B7-A3DB-4319-86D7-93132E2806F6}">
      <dgm:prSet phldrT="[Text]" custT="1"/>
      <dgm:spPr/>
      <dgm:t>
        <a:bodyPr/>
        <a:lstStyle/>
        <a:p>
          <a:r>
            <a:rPr lang="ar-SA" sz="2000" dirty="0">
              <a:cs typeface="Simplified Arabic" pitchFamily="2" charset="-78"/>
            </a:rPr>
            <a:t>فَعُوْ </a:t>
          </a:r>
          <a:r>
            <a:rPr lang="ar-IQ" sz="2000" dirty="0">
              <a:cs typeface="Simplified Arabic" pitchFamily="2" charset="-78"/>
            </a:rPr>
            <a:t>(محذوف</a:t>
          </a:r>
          <a:r>
            <a:rPr lang="ar-SA" sz="2000" dirty="0">
              <a:cs typeface="Simplified Arabic" pitchFamily="2" charset="-78"/>
            </a:rPr>
            <a:t>ة</a:t>
          </a:r>
          <a:r>
            <a:rPr lang="ar-IQ" sz="2000" dirty="0">
              <a:cs typeface="Simplified Arabic" pitchFamily="2" charset="-78"/>
            </a:rPr>
            <a:t>)</a:t>
          </a:r>
          <a:endParaRPr lang="en-US" sz="2000" dirty="0">
            <a:cs typeface="Simplified Arabic" pitchFamily="2" charset="-78"/>
          </a:endParaRPr>
        </a:p>
      </dgm:t>
    </dgm:pt>
    <dgm:pt modelId="{4E3EF542-4128-45B1-A150-F72AF6BF7F12}" type="parTrans" cxnId="{E33683DF-E4B3-4EA0-A3DC-98F94F923AE1}">
      <dgm:prSet/>
      <dgm:spPr>
        <a:ln>
          <a:solidFill>
            <a:srgbClr val="FFFF00"/>
          </a:solidFill>
        </a:ln>
      </dgm:spPr>
      <dgm:t>
        <a:bodyPr/>
        <a:lstStyle/>
        <a:p>
          <a:endParaRPr lang="en-US">
            <a:cs typeface="Simplified Arabic" pitchFamily="2" charset="-78"/>
          </a:endParaRPr>
        </a:p>
      </dgm:t>
    </dgm:pt>
    <dgm:pt modelId="{53B516C4-2D7A-4C16-AC8B-8D3AB533070B}" type="sibTrans" cxnId="{E33683DF-E4B3-4EA0-A3DC-98F94F923AE1}">
      <dgm:prSet/>
      <dgm:spPr/>
      <dgm:t>
        <a:bodyPr/>
        <a:lstStyle/>
        <a:p>
          <a:endParaRPr lang="en-US">
            <a:cs typeface="Simplified Arabic" pitchFamily="2" charset="-78"/>
          </a:endParaRPr>
        </a:p>
      </dgm:t>
    </dgm:pt>
    <dgm:pt modelId="{A2D0647A-36DD-4E22-B86E-1EC7BE0DE411}">
      <dgm:prSet custT="1"/>
      <dgm:spPr/>
      <dgm:t>
        <a:bodyPr/>
        <a:lstStyle/>
        <a:p>
          <a:r>
            <a:rPr lang="ar-SA" sz="2400" dirty="0">
              <a:cs typeface="Simplified Arabic" pitchFamily="2" charset="-78"/>
            </a:rPr>
            <a:t>فَعُوْلُنْ </a:t>
          </a:r>
          <a:r>
            <a:rPr lang="ar-IQ" sz="2400" dirty="0">
              <a:cs typeface="Simplified Arabic" pitchFamily="2" charset="-78"/>
            </a:rPr>
            <a:t>(صحيح) </a:t>
          </a:r>
          <a:endParaRPr lang="en-US" sz="2400" dirty="0">
            <a:cs typeface="Simplified Arabic" pitchFamily="2" charset="-78"/>
          </a:endParaRPr>
        </a:p>
      </dgm:t>
    </dgm:pt>
    <dgm:pt modelId="{05BB40F4-6462-453C-AD20-1E1B46DDCC3B}" type="parTrans" cxnId="{EB6C1575-1558-400E-A949-57F81524DF4A}">
      <dgm:prSet custT="1"/>
      <dgm:spPr>
        <a:ln>
          <a:solidFill>
            <a:srgbClr val="FFFF00"/>
          </a:solidFill>
        </a:ln>
      </dgm:spPr>
      <dgm:t>
        <a:bodyPr/>
        <a:lstStyle/>
        <a:p>
          <a:endParaRPr lang="en-US" sz="800">
            <a:cs typeface="Simplified Arabic" pitchFamily="2" charset="-78"/>
          </a:endParaRPr>
        </a:p>
      </dgm:t>
    </dgm:pt>
    <dgm:pt modelId="{423BD6A0-FE8C-4F19-8147-9CB9397B885F}" type="sibTrans" cxnId="{EB6C1575-1558-400E-A949-57F81524DF4A}">
      <dgm:prSet/>
      <dgm:spPr/>
      <dgm:t>
        <a:bodyPr/>
        <a:lstStyle/>
        <a:p>
          <a:endParaRPr lang="en-US"/>
        </a:p>
      </dgm:t>
    </dgm:pt>
    <dgm:pt modelId="{A097477A-6767-4E36-ADAD-DCDBD56767E1}">
      <dgm:prSet custT="1"/>
      <dgm:spPr/>
      <dgm:t>
        <a:bodyPr/>
        <a:lstStyle/>
        <a:p>
          <a:r>
            <a:rPr lang="ar-SA" sz="2000" dirty="0">
              <a:cs typeface="Simplified Arabic" pitchFamily="2" charset="-78"/>
            </a:rPr>
            <a:t>فَعُوْلُنْ </a:t>
          </a:r>
          <a:r>
            <a:rPr lang="ar-IQ" sz="2000" dirty="0">
              <a:cs typeface="Simplified Arabic" pitchFamily="2" charset="-78"/>
            </a:rPr>
            <a:t>(</a:t>
          </a:r>
          <a:r>
            <a:rPr lang="ar-SA" sz="2000" dirty="0">
              <a:cs typeface="Simplified Arabic" pitchFamily="2" charset="-78"/>
            </a:rPr>
            <a:t>صحيحة</a:t>
          </a:r>
          <a:r>
            <a:rPr lang="ar-IQ" sz="2000" dirty="0">
              <a:cs typeface="Simplified Arabic" pitchFamily="2" charset="-78"/>
            </a:rPr>
            <a:t>)</a:t>
          </a:r>
          <a:endParaRPr lang="en-US" sz="2000" dirty="0">
            <a:cs typeface="Simplified Arabic" pitchFamily="2" charset="-78"/>
          </a:endParaRPr>
        </a:p>
      </dgm:t>
    </dgm:pt>
    <dgm:pt modelId="{217331B2-E34E-4BB5-9B3F-61D1DC097782}" type="parTrans" cxnId="{2CF9BD81-4D8A-4B68-BD8A-E7E7057DA1EB}">
      <dgm:prSet/>
      <dgm:spPr>
        <a:ln>
          <a:solidFill>
            <a:srgbClr val="FFFF00"/>
          </a:solidFill>
        </a:ln>
      </dgm:spPr>
      <dgm:t>
        <a:bodyPr/>
        <a:lstStyle/>
        <a:p>
          <a:endParaRPr lang="en-US">
            <a:cs typeface="Simplified Arabic" pitchFamily="2" charset="-78"/>
          </a:endParaRPr>
        </a:p>
      </dgm:t>
    </dgm:pt>
    <dgm:pt modelId="{E7B20753-C9D3-4FC6-97E1-C80D32FBE363}" type="sibTrans" cxnId="{2CF9BD81-4D8A-4B68-BD8A-E7E7057DA1EB}">
      <dgm:prSet/>
      <dgm:spPr/>
      <dgm:t>
        <a:bodyPr/>
        <a:lstStyle/>
        <a:p>
          <a:endParaRPr lang="en-US"/>
        </a:p>
      </dgm:t>
    </dgm:pt>
    <dgm:pt modelId="{1F7DEC7B-CB0D-482C-B926-FC378E54649B}">
      <dgm:prSet custT="1"/>
      <dgm:spPr/>
      <dgm:t>
        <a:bodyPr/>
        <a:lstStyle/>
        <a:p>
          <a:r>
            <a:rPr lang="ar-SA" sz="2400" dirty="0">
              <a:cs typeface="Simplified Arabic" pitchFamily="2" charset="-78"/>
            </a:rPr>
            <a:t>فَعُوْلْ</a:t>
          </a:r>
          <a:r>
            <a:rPr lang="ar-IQ" sz="2400" dirty="0">
              <a:cs typeface="Simplified Arabic" pitchFamily="2" charset="-78"/>
            </a:rPr>
            <a:t> (مقصور) </a:t>
          </a:r>
          <a:endParaRPr lang="en-US" sz="2400" dirty="0">
            <a:cs typeface="Simplified Arabic" pitchFamily="2" charset="-78"/>
          </a:endParaRPr>
        </a:p>
      </dgm:t>
    </dgm:pt>
    <dgm:pt modelId="{F8FD6BD0-6C8F-4A84-B24A-5C4C803A5595}" type="parTrans" cxnId="{8CBB49A0-032D-47D7-BDDC-352727100C55}">
      <dgm:prSet custT="1"/>
      <dgm:spPr>
        <a:ln>
          <a:solidFill>
            <a:srgbClr val="FFFF00"/>
          </a:solidFill>
        </a:ln>
      </dgm:spPr>
      <dgm:t>
        <a:bodyPr/>
        <a:lstStyle/>
        <a:p>
          <a:endParaRPr lang="en-US" sz="800">
            <a:cs typeface="Simplified Arabic" pitchFamily="2" charset="-78"/>
          </a:endParaRPr>
        </a:p>
      </dgm:t>
    </dgm:pt>
    <dgm:pt modelId="{96343B78-6F50-4B10-8B94-75A7DF2B6060}" type="sibTrans" cxnId="{8CBB49A0-032D-47D7-BDDC-352727100C55}">
      <dgm:prSet/>
      <dgm:spPr/>
      <dgm:t>
        <a:bodyPr/>
        <a:lstStyle/>
        <a:p>
          <a:endParaRPr lang="en-US"/>
        </a:p>
      </dgm:t>
    </dgm:pt>
    <dgm:pt modelId="{DB1B5C5C-F4AC-4BDD-8BCE-B2CB4A7BAB30}">
      <dgm:prSet custT="1"/>
      <dgm:spPr/>
      <dgm:t>
        <a:bodyPr/>
        <a:lstStyle/>
        <a:p>
          <a:r>
            <a:rPr lang="ar-SA" sz="2000" dirty="0">
              <a:cs typeface="Simplified Arabic" pitchFamily="2" charset="-78"/>
            </a:rPr>
            <a:t>فَعُوْ </a:t>
          </a:r>
          <a:r>
            <a:rPr lang="ar-IQ" sz="2000" dirty="0">
              <a:cs typeface="Simplified Arabic" pitchFamily="2" charset="-78"/>
            </a:rPr>
            <a:t>(محذوف)</a:t>
          </a:r>
          <a:endParaRPr lang="en-US" sz="2000" dirty="0">
            <a:cs typeface="Simplified Arabic" pitchFamily="2" charset="-78"/>
          </a:endParaRPr>
        </a:p>
      </dgm:t>
    </dgm:pt>
    <dgm:pt modelId="{E331501B-5C03-4327-BD7C-529201F8C3C1}" type="parTrans" cxnId="{75A99317-2418-442C-BC9C-05379A2AB09D}">
      <dgm:prSet custT="1"/>
      <dgm:spPr>
        <a:ln>
          <a:solidFill>
            <a:srgbClr val="FFFF00"/>
          </a:solidFill>
        </a:ln>
      </dgm:spPr>
      <dgm:t>
        <a:bodyPr/>
        <a:lstStyle/>
        <a:p>
          <a:endParaRPr lang="en-US" sz="800">
            <a:cs typeface="Simplified Arabic" pitchFamily="2" charset="-78"/>
          </a:endParaRPr>
        </a:p>
      </dgm:t>
    </dgm:pt>
    <dgm:pt modelId="{29C1D257-A50D-43D4-BE7D-F4FAF819C43E}" type="sibTrans" cxnId="{75A99317-2418-442C-BC9C-05379A2AB09D}">
      <dgm:prSet/>
      <dgm:spPr/>
      <dgm:t>
        <a:bodyPr/>
        <a:lstStyle/>
        <a:p>
          <a:endParaRPr lang="en-US"/>
        </a:p>
      </dgm:t>
    </dgm:pt>
    <dgm:pt modelId="{3252DD3C-47A4-4FC1-A957-8521DE6C33DB}">
      <dgm:prSet custT="1"/>
      <dgm:spPr/>
      <dgm:t>
        <a:bodyPr/>
        <a:lstStyle/>
        <a:p>
          <a:r>
            <a:rPr lang="ar-SA" sz="2000" dirty="0">
              <a:cs typeface="Simplified Arabic" pitchFamily="2" charset="-78"/>
            </a:rPr>
            <a:t>فَعُوْ </a:t>
          </a:r>
          <a:r>
            <a:rPr lang="ar-IQ" sz="2000" dirty="0">
              <a:cs typeface="Simplified Arabic" pitchFamily="2" charset="-78"/>
            </a:rPr>
            <a:t>(محذوف)</a:t>
          </a:r>
          <a:endParaRPr lang="en-US" sz="2000" dirty="0">
            <a:cs typeface="Simplified Arabic" pitchFamily="2" charset="-78"/>
          </a:endParaRPr>
        </a:p>
      </dgm:t>
    </dgm:pt>
    <dgm:pt modelId="{1F36A140-F0FB-4CE2-91BF-EB9B3E9A0A99}" type="parTrans" cxnId="{07130B04-E702-4DEB-809A-8875BB84BD56}">
      <dgm:prSet custT="1"/>
      <dgm:spPr>
        <a:ln>
          <a:solidFill>
            <a:srgbClr val="FFFF00"/>
          </a:solidFill>
        </a:ln>
      </dgm:spPr>
      <dgm:t>
        <a:bodyPr/>
        <a:lstStyle/>
        <a:p>
          <a:endParaRPr lang="en-US" sz="800">
            <a:cs typeface="Simplified Arabic" pitchFamily="2" charset="-78"/>
          </a:endParaRPr>
        </a:p>
      </dgm:t>
    </dgm:pt>
    <dgm:pt modelId="{C65D5B6B-C47A-49DE-9032-ADE27210A1E4}" type="sibTrans" cxnId="{07130B04-E702-4DEB-809A-8875BB84BD56}">
      <dgm:prSet/>
      <dgm:spPr/>
      <dgm:t>
        <a:bodyPr/>
        <a:lstStyle/>
        <a:p>
          <a:endParaRPr lang="en-US"/>
        </a:p>
      </dgm:t>
    </dgm:pt>
    <dgm:pt modelId="{FFAF4887-A7AA-4136-A1B6-737AAA4F6E07}">
      <dgm:prSet custT="1"/>
      <dgm:spPr/>
      <dgm:t>
        <a:bodyPr/>
        <a:lstStyle/>
        <a:p>
          <a:r>
            <a:rPr lang="ar-SA" sz="2000" dirty="0">
              <a:cs typeface="Simplified Arabic" pitchFamily="2" charset="-78"/>
            </a:rPr>
            <a:t>فَعْ (أبتر)</a:t>
          </a:r>
          <a:endParaRPr lang="en-US" sz="2000" dirty="0">
            <a:cs typeface="Simplified Arabic" pitchFamily="2" charset="-78"/>
          </a:endParaRPr>
        </a:p>
      </dgm:t>
    </dgm:pt>
    <dgm:pt modelId="{8CADE81B-1704-4F1D-A658-0ADB1481999B}" type="parTrans" cxnId="{50F009BF-D8A6-4A3F-ACC5-3E2D062C35ED}">
      <dgm:prSet/>
      <dgm:spPr>
        <a:ln>
          <a:solidFill>
            <a:srgbClr val="FFFF00"/>
          </a:solidFill>
        </a:ln>
      </dgm:spPr>
      <dgm:t>
        <a:bodyPr/>
        <a:lstStyle/>
        <a:p>
          <a:endParaRPr lang="en-US"/>
        </a:p>
      </dgm:t>
    </dgm:pt>
    <dgm:pt modelId="{FFBECC3A-FC26-491F-8197-D2AA7B89441D}" type="sibTrans" cxnId="{50F009BF-D8A6-4A3F-ACC5-3E2D062C35ED}">
      <dgm:prSet/>
      <dgm:spPr/>
      <dgm:t>
        <a:bodyPr/>
        <a:lstStyle/>
        <a:p>
          <a:endParaRPr lang="en-US"/>
        </a:p>
      </dgm:t>
    </dgm:pt>
    <dgm:pt modelId="{E7F34028-5A6C-40E3-89A1-F6CFE8D94157}">
      <dgm:prSet custT="1"/>
      <dgm:spPr/>
      <dgm:t>
        <a:bodyPr/>
        <a:lstStyle/>
        <a:p>
          <a:r>
            <a:rPr lang="ar-SA" sz="2000" dirty="0">
              <a:cs typeface="Simplified Arabic" pitchFamily="2" charset="-78"/>
            </a:rPr>
            <a:t>فَعْ (أبتر)</a:t>
          </a:r>
          <a:endParaRPr lang="en-US" sz="2000" dirty="0">
            <a:cs typeface="Simplified Arabic" pitchFamily="2" charset="-78"/>
          </a:endParaRPr>
        </a:p>
      </dgm:t>
    </dgm:pt>
    <dgm:pt modelId="{1C1357EC-9350-4F82-94C1-D2E8DC072D56}" type="parTrans" cxnId="{4DE3A39A-0675-45E3-9177-C816F356B51F}">
      <dgm:prSet/>
      <dgm:spPr/>
      <dgm:t>
        <a:bodyPr/>
        <a:lstStyle/>
        <a:p>
          <a:endParaRPr lang="en-US"/>
        </a:p>
      </dgm:t>
    </dgm:pt>
    <dgm:pt modelId="{5B0209A6-B646-41D4-A00A-35D5C1AE3D49}" type="sibTrans" cxnId="{4DE3A39A-0675-45E3-9177-C816F356B51F}">
      <dgm:prSet/>
      <dgm:spPr/>
      <dgm:t>
        <a:bodyPr/>
        <a:lstStyle/>
        <a:p>
          <a:endParaRPr lang="en-US"/>
        </a:p>
      </dgm:t>
    </dgm:pt>
    <dgm:pt modelId="{157A3701-968F-4961-A555-85364F6050AC}" type="pres">
      <dgm:prSet presAssocID="{BFB1EF6C-A843-499E-AF9E-1273D6F8DFCF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4DAFC726-661B-4B4E-9388-A49BCAC47555}" type="pres">
      <dgm:prSet presAssocID="{624B8DCF-EEDC-4F37-88FE-1E5BBFD12F25}" presName="root1" presStyleCnt="0"/>
      <dgm:spPr/>
    </dgm:pt>
    <dgm:pt modelId="{9CE00C55-EA6F-4C87-BFEF-D0E94A825874}" type="pres">
      <dgm:prSet presAssocID="{624B8DCF-EEDC-4F37-88FE-1E5BBFD12F25}" presName="LevelOneTextNode" presStyleLbl="node0" presStyleIdx="0" presStyleCnt="1" custScaleX="128262" custLinFactNeighborX="42284" custLinFactNeighborY="868">
        <dgm:presLayoutVars>
          <dgm:chPref val="3"/>
        </dgm:presLayoutVars>
      </dgm:prSet>
      <dgm:spPr/>
    </dgm:pt>
    <dgm:pt modelId="{80F4AED1-8109-4998-8BF2-A5FE68EE81EF}" type="pres">
      <dgm:prSet presAssocID="{624B8DCF-EEDC-4F37-88FE-1E5BBFD12F25}" presName="level2hierChild" presStyleCnt="0"/>
      <dgm:spPr/>
    </dgm:pt>
    <dgm:pt modelId="{300393B7-4630-4BE7-A2F0-767D9F0617B2}" type="pres">
      <dgm:prSet presAssocID="{2BAE501D-306A-4901-B726-F45926B54B35}" presName="conn2-1" presStyleLbl="parChTrans1D2" presStyleIdx="0" presStyleCnt="2"/>
      <dgm:spPr/>
    </dgm:pt>
    <dgm:pt modelId="{8B29A7E9-8C59-4431-AD16-C58C155D504E}" type="pres">
      <dgm:prSet presAssocID="{2BAE501D-306A-4901-B726-F45926B54B35}" presName="connTx" presStyleLbl="parChTrans1D2" presStyleIdx="0" presStyleCnt="2"/>
      <dgm:spPr/>
    </dgm:pt>
    <dgm:pt modelId="{7239229E-E51D-4E30-8405-B5B305CA0C89}" type="pres">
      <dgm:prSet presAssocID="{AA9B8280-D66B-446D-88D0-03796CF44BA0}" presName="root2" presStyleCnt="0"/>
      <dgm:spPr/>
    </dgm:pt>
    <dgm:pt modelId="{CA99B972-BC98-477A-9C19-66B133D998AA}" type="pres">
      <dgm:prSet presAssocID="{AA9B8280-D66B-446D-88D0-03796CF44BA0}" presName="LevelTwoTextNode" presStyleLbl="node2" presStyleIdx="0" presStyleCnt="2">
        <dgm:presLayoutVars>
          <dgm:chPref val="3"/>
        </dgm:presLayoutVars>
      </dgm:prSet>
      <dgm:spPr/>
    </dgm:pt>
    <dgm:pt modelId="{8A4E092A-B3B0-4A22-9375-C714F64A2759}" type="pres">
      <dgm:prSet presAssocID="{AA9B8280-D66B-446D-88D0-03796CF44BA0}" presName="level3hierChild" presStyleCnt="0"/>
      <dgm:spPr/>
    </dgm:pt>
    <dgm:pt modelId="{40D20C53-3BA4-4F9C-9075-79A772E84FDF}" type="pres">
      <dgm:prSet presAssocID="{217331B2-E34E-4BB5-9B3F-61D1DC097782}" presName="conn2-1" presStyleLbl="parChTrans1D3" presStyleIdx="0" presStyleCnt="2"/>
      <dgm:spPr/>
    </dgm:pt>
    <dgm:pt modelId="{91F8C33F-3B59-4BFB-82B4-44D4150557AF}" type="pres">
      <dgm:prSet presAssocID="{217331B2-E34E-4BB5-9B3F-61D1DC097782}" presName="connTx" presStyleLbl="parChTrans1D3" presStyleIdx="0" presStyleCnt="2"/>
      <dgm:spPr/>
    </dgm:pt>
    <dgm:pt modelId="{93DFAC00-5A85-4F8A-A941-90448A55D02C}" type="pres">
      <dgm:prSet presAssocID="{A097477A-6767-4E36-ADAD-DCDBD56767E1}" presName="root2" presStyleCnt="0"/>
      <dgm:spPr/>
    </dgm:pt>
    <dgm:pt modelId="{0340F2AC-4B82-49D0-ACE0-4D2153ABD0B4}" type="pres">
      <dgm:prSet presAssocID="{A097477A-6767-4E36-ADAD-DCDBD56767E1}" presName="LevelTwoTextNode" presStyleLbl="node3" presStyleIdx="0" presStyleCnt="2" custScaleX="131911">
        <dgm:presLayoutVars>
          <dgm:chPref val="3"/>
        </dgm:presLayoutVars>
      </dgm:prSet>
      <dgm:spPr/>
    </dgm:pt>
    <dgm:pt modelId="{94B6504D-19ED-496F-BD77-316F770BA062}" type="pres">
      <dgm:prSet presAssocID="{A097477A-6767-4E36-ADAD-DCDBD56767E1}" presName="level3hierChild" presStyleCnt="0"/>
      <dgm:spPr/>
    </dgm:pt>
    <dgm:pt modelId="{9750758F-7DF3-4436-9DED-B51A13CD815C}" type="pres">
      <dgm:prSet presAssocID="{05BB40F4-6462-453C-AD20-1E1B46DDCC3B}" presName="conn2-1" presStyleLbl="parChTrans1D4" presStyleIdx="0" presStyleCnt="6"/>
      <dgm:spPr/>
    </dgm:pt>
    <dgm:pt modelId="{3497061D-8AE5-4802-8EBF-576480FDF211}" type="pres">
      <dgm:prSet presAssocID="{05BB40F4-6462-453C-AD20-1E1B46DDCC3B}" presName="connTx" presStyleLbl="parChTrans1D4" presStyleIdx="0" presStyleCnt="6"/>
      <dgm:spPr/>
    </dgm:pt>
    <dgm:pt modelId="{B7F51F8B-DA16-45D1-8351-41C8C077E928}" type="pres">
      <dgm:prSet presAssocID="{A2D0647A-36DD-4E22-B86E-1EC7BE0DE411}" presName="root2" presStyleCnt="0"/>
      <dgm:spPr/>
    </dgm:pt>
    <dgm:pt modelId="{ED724C36-9643-4E2B-AE2B-37500D9E1718}" type="pres">
      <dgm:prSet presAssocID="{A2D0647A-36DD-4E22-B86E-1EC7BE0DE411}" presName="LevelTwoTextNode" presStyleLbl="node4" presStyleIdx="0" presStyleCnt="6" custScaleX="168100">
        <dgm:presLayoutVars>
          <dgm:chPref val="3"/>
        </dgm:presLayoutVars>
      </dgm:prSet>
      <dgm:spPr/>
    </dgm:pt>
    <dgm:pt modelId="{F392E951-12ED-4E00-AD56-2C8F92C3381E}" type="pres">
      <dgm:prSet presAssocID="{A2D0647A-36DD-4E22-B86E-1EC7BE0DE411}" presName="level3hierChild" presStyleCnt="0"/>
      <dgm:spPr/>
    </dgm:pt>
    <dgm:pt modelId="{78BE6F98-B028-483B-B10B-E7480B3F299F}" type="pres">
      <dgm:prSet presAssocID="{F8FD6BD0-6C8F-4A84-B24A-5C4C803A5595}" presName="conn2-1" presStyleLbl="parChTrans1D4" presStyleIdx="1" presStyleCnt="6"/>
      <dgm:spPr/>
    </dgm:pt>
    <dgm:pt modelId="{5D16513E-F8C9-4C0C-88D2-96DE542E0170}" type="pres">
      <dgm:prSet presAssocID="{F8FD6BD0-6C8F-4A84-B24A-5C4C803A5595}" presName="connTx" presStyleLbl="parChTrans1D4" presStyleIdx="1" presStyleCnt="6"/>
      <dgm:spPr/>
    </dgm:pt>
    <dgm:pt modelId="{ED7F196A-DAC7-4E06-B7A8-2FAEF4C6402C}" type="pres">
      <dgm:prSet presAssocID="{1F7DEC7B-CB0D-482C-B926-FC378E54649B}" presName="root2" presStyleCnt="0"/>
      <dgm:spPr/>
    </dgm:pt>
    <dgm:pt modelId="{ECE4F9B3-0315-4FF4-A5B3-B6D3D6B8853D}" type="pres">
      <dgm:prSet presAssocID="{1F7DEC7B-CB0D-482C-B926-FC378E54649B}" presName="LevelTwoTextNode" presStyleLbl="node4" presStyleIdx="1" presStyleCnt="6" custScaleX="168100">
        <dgm:presLayoutVars>
          <dgm:chPref val="3"/>
        </dgm:presLayoutVars>
      </dgm:prSet>
      <dgm:spPr/>
    </dgm:pt>
    <dgm:pt modelId="{A8DACB12-237F-44E5-B4C6-B4D4532F479B}" type="pres">
      <dgm:prSet presAssocID="{1F7DEC7B-CB0D-482C-B926-FC378E54649B}" presName="level3hierChild" presStyleCnt="0"/>
      <dgm:spPr/>
    </dgm:pt>
    <dgm:pt modelId="{F85A4868-5F68-43DC-887C-D167C3AA2853}" type="pres">
      <dgm:prSet presAssocID="{E331501B-5C03-4327-BD7C-529201F8C3C1}" presName="conn2-1" presStyleLbl="parChTrans1D4" presStyleIdx="2" presStyleCnt="6"/>
      <dgm:spPr/>
    </dgm:pt>
    <dgm:pt modelId="{5714C9A7-26BF-4FA6-A40A-52D63FA88D12}" type="pres">
      <dgm:prSet presAssocID="{E331501B-5C03-4327-BD7C-529201F8C3C1}" presName="connTx" presStyleLbl="parChTrans1D4" presStyleIdx="2" presStyleCnt="6"/>
      <dgm:spPr/>
    </dgm:pt>
    <dgm:pt modelId="{A2704C73-59BE-4F19-A0F0-6C0C7EA67A19}" type="pres">
      <dgm:prSet presAssocID="{DB1B5C5C-F4AC-4BDD-8BCE-B2CB4A7BAB30}" presName="root2" presStyleCnt="0"/>
      <dgm:spPr/>
    </dgm:pt>
    <dgm:pt modelId="{E85F53EB-9115-4FBF-A208-1110251376C7}" type="pres">
      <dgm:prSet presAssocID="{DB1B5C5C-F4AC-4BDD-8BCE-B2CB4A7BAB30}" presName="LevelTwoTextNode" presStyleLbl="node4" presStyleIdx="2" presStyleCnt="6" custScaleX="168100">
        <dgm:presLayoutVars>
          <dgm:chPref val="3"/>
        </dgm:presLayoutVars>
      </dgm:prSet>
      <dgm:spPr/>
    </dgm:pt>
    <dgm:pt modelId="{D47DA340-7153-4A72-8BC8-0DF6BB96B001}" type="pres">
      <dgm:prSet presAssocID="{DB1B5C5C-F4AC-4BDD-8BCE-B2CB4A7BAB30}" presName="level3hierChild" presStyleCnt="0"/>
      <dgm:spPr/>
    </dgm:pt>
    <dgm:pt modelId="{5E109D50-8597-4952-958E-230C790A65A4}" type="pres">
      <dgm:prSet presAssocID="{8CADE81B-1704-4F1D-A658-0ADB1481999B}" presName="conn2-1" presStyleLbl="parChTrans1D4" presStyleIdx="3" presStyleCnt="6"/>
      <dgm:spPr/>
    </dgm:pt>
    <dgm:pt modelId="{2E9C857D-4804-48EC-BE04-D0232A873271}" type="pres">
      <dgm:prSet presAssocID="{8CADE81B-1704-4F1D-A658-0ADB1481999B}" presName="connTx" presStyleLbl="parChTrans1D4" presStyleIdx="3" presStyleCnt="6"/>
      <dgm:spPr/>
    </dgm:pt>
    <dgm:pt modelId="{3245475E-3EEA-402F-BD67-D620CBA6C5D8}" type="pres">
      <dgm:prSet presAssocID="{FFAF4887-A7AA-4136-A1B6-737AAA4F6E07}" presName="root2" presStyleCnt="0"/>
      <dgm:spPr/>
    </dgm:pt>
    <dgm:pt modelId="{6DF0EB99-AE7B-48F8-AA44-48069D187954}" type="pres">
      <dgm:prSet presAssocID="{FFAF4887-A7AA-4136-A1B6-737AAA4F6E07}" presName="LevelTwoTextNode" presStyleLbl="node4" presStyleIdx="3" presStyleCnt="6" custScaleX="166142">
        <dgm:presLayoutVars>
          <dgm:chPref val="3"/>
        </dgm:presLayoutVars>
      </dgm:prSet>
      <dgm:spPr/>
    </dgm:pt>
    <dgm:pt modelId="{1A5AA620-CFF6-4955-8F21-C0E927721838}" type="pres">
      <dgm:prSet presAssocID="{FFAF4887-A7AA-4136-A1B6-737AAA4F6E07}" presName="level3hierChild" presStyleCnt="0"/>
      <dgm:spPr/>
    </dgm:pt>
    <dgm:pt modelId="{ADE06719-8AAF-446B-AF07-503CD8D6934D}" type="pres">
      <dgm:prSet presAssocID="{39F22E59-C91D-402E-851D-BD82DFE97046}" presName="conn2-1" presStyleLbl="parChTrans1D2" presStyleIdx="1" presStyleCnt="2"/>
      <dgm:spPr/>
    </dgm:pt>
    <dgm:pt modelId="{DB31FE5B-20F6-45E3-9F1E-C0140883012A}" type="pres">
      <dgm:prSet presAssocID="{39F22E59-C91D-402E-851D-BD82DFE97046}" presName="connTx" presStyleLbl="parChTrans1D2" presStyleIdx="1" presStyleCnt="2"/>
      <dgm:spPr/>
    </dgm:pt>
    <dgm:pt modelId="{BCE31D92-8CAF-4CDD-8B3F-9172D769CCC0}" type="pres">
      <dgm:prSet presAssocID="{2F3A69CA-6C27-428A-A9A6-BC1F62E986E5}" presName="root2" presStyleCnt="0"/>
      <dgm:spPr/>
    </dgm:pt>
    <dgm:pt modelId="{04021A3A-E22C-4CD4-BBDA-2166674B76CF}" type="pres">
      <dgm:prSet presAssocID="{2F3A69CA-6C27-428A-A9A6-BC1F62E986E5}" presName="LevelTwoTextNode" presStyleLbl="node2" presStyleIdx="1" presStyleCnt="2">
        <dgm:presLayoutVars>
          <dgm:chPref val="3"/>
        </dgm:presLayoutVars>
      </dgm:prSet>
      <dgm:spPr/>
    </dgm:pt>
    <dgm:pt modelId="{D52F12A5-0E6B-4D1A-AA63-54B660EEDE0A}" type="pres">
      <dgm:prSet presAssocID="{2F3A69CA-6C27-428A-A9A6-BC1F62E986E5}" presName="level3hierChild" presStyleCnt="0"/>
      <dgm:spPr/>
    </dgm:pt>
    <dgm:pt modelId="{B3F51E7E-6490-4D88-9C39-F393C7CA0EC2}" type="pres">
      <dgm:prSet presAssocID="{4E3EF542-4128-45B1-A150-F72AF6BF7F12}" presName="conn2-1" presStyleLbl="parChTrans1D3" presStyleIdx="1" presStyleCnt="2"/>
      <dgm:spPr/>
    </dgm:pt>
    <dgm:pt modelId="{D1C4AB90-15AF-45EF-9C0E-476CB00F4411}" type="pres">
      <dgm:prSet presAssocID="{4E3EF542-4128-45B1-A150-F72AF6BF7F12}" presName="connTx" presStyleLbl="parChTrans1D3" presStyleIdx="1" presStyleCnt="2"/>
      <dgm:spPr/>
    </dgm:pt>
    <dgm:pt modelId="{A050F5B5-FAE4-4567-9A9A-69C827AE2182}" type="pres">
      <dgm:prSet presAssocID="{534BC7B7-A3DB-4319-86D7-93132E2806F6}" presName="root2" presStyleCnt="0"/>
      <dgm:spPr/>
    </dgm:pt>
    <dgm:pt modelId="{B7AB92A5-1E24-4553-BF7C-394769FD6B71}" type="pres">
      <dgm:prSet presAssocID="{534BC7B7-A3DB-4319-86D7-93132E2806F6}" presName="LevelTwoTextNode" presStyleLbl="node3" presStyleIdx="1" presStyleCnt="2" custScaleX="131911">
        <dgm:presLayoutVars>
          <dgm:chPref val="3"/>
        </dgm:presLayoutVars>
      </dgm:prSet>
      <dgm:spPr/>
    </dgm:pt>
    <dgm:pt modelId="{5517C6A8-C91D-4237-8C34-7081BA5865C0}" type="pres">
      <dgm:prSet presAssocID="{534BC7B7-A3DB-4319-86D7-93132E2806F6}" presName="level3hierChild" presStyleCnt="0"/>
      <dgm:spPr/>
    </dgm:pt>
    <dgm:pt modelId="{D7D72E9B-1366-4B74-B008-273C5F222779}" type="pres">
      <dgm:prSet presAssocID="{1F36A140-F0FB-4CE2-91BF-EB9B3E9A0A99}" presName="conn2-1" presStyleLbl="parChTrans1D4" presStyleIdx="4" presStyleCnt="6"/>
      <dgm:spPr/>
    </dgm:pt>
    <dgm:pt modelId="{BBCD6B1A-3964-4696-9B8E-5CA6AFB0F41A}" type="pres">
      <dgm:prSet presAssocID="{1F36A140-F0FB-4CE2-91BF-EB9B3E9A0A99}" presName="connTx" presStyleLbl="parChTrans1D4" presStyleIdx="4" presStyleCnt="6"/>
      <dgm:spPr/>
    </dgm:pt>
    <dgm:pt modelId="{E50D7E7B-1C8D-4FF0-B6C8-EA639FAB09B8}" type="pres">
      <dgm:prSet presAssocID="{3252DD3C-47A4-4FC1-A957-8521DE6C33DB}" presName="root2" presStyleCnt="0"/>
      <dgm:spPr/>
    </dgm:pt>
    <dgm:pt modelId="{E1C8DDA0-4594-48FF-9062-848DFA457223}" type="pres">
      <dgm:prSet presAssocID="{3252DD3C-47A4-4FC1-A957-8521DE6C33DB}" presName="LevelTwoTextNode" presStyleLbl="node4" presStyleIdx="4" presStyleCnt="6" custScaleX="168100">
        <dgm:presLayoutVars>
          <dgm:chPref val="3"/>
        </dgm:presLayoutVars>
      </dgm:prSet>
      <dgm:spPr/>
    </dgm:pt>
    <dgm:pt modelId="{3EE1D971-9B17-458E-BAA1-9F45B8CF6EB6}" type="pres">
      <dgm:prSet presAssocID="{3252DD3C-47A4-4FC1-A957-8521DE6C33DB}" presName="level3hierChild" presStyleCnt="0"/>
      <dgm:spPr/>
    </dgm:pt>
    <dgm:pt modelId="{228B1C76-2211-450F-B1C5-F93B27043608}" type="pres">
      <dgm:prSet presAssocID="{1C1357EC-9350-4F82-94C1-D2E8DC072D56}" presName="conn2-1" presStyleLbl="parChTrans1D4" presStyleIdx="5" presStyleCnt="6"/>
      <dgm:spPr/>
    </dgm:pt>
    <dgm:pt modelId="{3ED3530B-0029-459A-B957-46C9E3B862F6}" type="pres">
      <dgm:prSet presAssocID="{1C1357EC-9350-4F82-94C1-D2E8DC072D56}" presName="connTx" presStyleLbl="parChTrans1D4" presStyleIdx="5" presStyleCnt="6"/>
      <dgm:spPr/>
    </dgm:pt>
    <dgm:pt modelId="{D0966C81-45B7-4C21-9A2E-2002F2B1F0BA}" type="pres">
      <dgm:prSet presAssocID="{E7F34028-5A6C-40E3-89A1-F6CFE8D94157}" presName="root2" presStyleCnt="0"/>
      <dgm:spPr/>
    </dgm:pt>
    <dgm:pt modelId="{531A506B-3057-4639-8865-818203428208}" type="pres">
      <dgm:prSet presAssocID="{E7F34028-5A6C-40E3-89A1-F6CFE8D94157}" presName="LevelTwoTextNode" presStyleLbl="node4" presStyleIdx="5" presStyleCnt="6" custScaleX="167771">
        <dgm:presLayoutVars>
          <dgm:chPref val="3"/>
        </dgm:presLayoutVars>
      </dgm:prSet>
      <dgm:spPr/>
    </dgm:pt>
    <dgm:pt modelId="{9DC39DEE-3FF8-45D5-A7C2-F4A1E94F1F9A}" type="pres">
      <dgm:prSet presAssocID="{E7F34028-5A6C-40E3-89A1-F6CFE8D94157}" presName="level3hierChild" presStyleCnt="0"/>
      <dgm:spPr/>
    </dgm:pt>
  </dgm:ptLst>
  <dgm:cxnLst>
    <dgm:cxn modelId="{07130B04-E702-4DEB-809A-8875BB84BD56}" srcId="{534BC7B7-A3DB-4319-86D7-93132E2806F6}" destId="{3252DD3C-47A4-4FC1-A957-8521DE6C33DB}" srcOrd="0" destOrd="0" parTransId="{1F36A140-F0FB-4CE2-91BF-EB9B3E9A0A99}" sibTransId="{C65D5B6B-C47A-49DE-9032-ADE27210A1E4}"/>
    <dgm:cxn modelId="{81C0A305-6960-49AB-93AE-9B824BD10992}" type="presOf" srcId="{3252DD3C-47A4-4FC1-A957-8521DE6C33DB}" destId="{E1C8DDA0-4594-48FF-9062-848DFA457223}" srcOrd="0" destOrd="0" presId="urn:microsoft.com/office/officeart/2005/8/layout/hierarchy2"/>
    <dgm:cxn modelId="{F87C6207-93C6-4379-B5E8-15A030064AD6}" type="presOf" srcId="{217331B2-E34E-4BB5-9B3F-61D1DC097782}" destId="{40D20C53-3BA4-4F9C-9075-79A772E84FDF}" srcOrd="0" destOrd="0" presId="urn:microsoft.com/office/officeart/2005/8/layout/hierarchy2"/>
    <dgm:cxn modelId="{BC191308-0AB0-44A3-8160-587CBD63A070}" type="presOf" srcId="{F8FD6BD0-6C8F-4A84-B24A-5C4C803A5595}" destId="{5D16513E-F8C9-4C0C-88D2-96DE542E0170}" srcOrd="1" destOrd="0" presId="urn:microsoft.com/office/officeart/2005/8/layout/hierarchy2"/>
    <dgm:cxn modelId="{189DA914-37F5-4447-B9B9-28F631071F56}" type="presOf" srcId="{217331B2-E34E-4BB5-9B3F-61D1DC097782}" destId="{91F8C33F-3B59-4BFB-82B4-44D4150557AF}" srcOrd="1" destOrd="0" presId="urn:microsoft.com/office/officeart/2005/8/layout/hierarchy2"/>
    <dgm:cxn modelId="{75A99317-2418-442C-BC9C-05379A2AB09D}" srcId="{A097477A-6767-4E36-ADAD-DCDBD56767E1}" destId="{DB1B5C5C-F4AC-4BDD-8BCE-B2CB4A7BAB30}" srcOrd="2" destOrd="0" parTransId="{E331501B-5C03-4327-BD7C-529201F8C3C1}" sibTransId="{29C1D257-A50D-43D4-BE7D-F4FAF819C43E}"/>
    <dgm:cxn modelId="{5C99D11A-0779-4AAF-A0D0-796DE67716C2}" srcId="{624B8DCF-EEDC-4F37-88FE-1E5BBFD12F25}" destId="{AA9B8280-D66B-446D-88D0-03796CF44BA0}" srcOrd="0" destOrd="0" parTransId="{2BAE501D-306A-4901-B726-F45926B54B35}" sibTransId="{99839720-4362-4A12-8EB2-F5A0CA72EFDA}"/>
    <dgm:cxn modelId="{362EB623-0047-4EE9-98B9-DE76DE41F1B5}" type="presOf" srcId="{DB1B5C5C-F4AC-4BDD-8BCE-B2CB4A7BAB30}" destId="{E85F53EB-9115-4FBF-A208-1110251376C7}" srcOrd="0" destOrd="0" presId="urn:microsoft.com/office/officeart/2005/8/layout/hierarchy2"/>
    <dgm:cxn modelId="{26795B2D-DDD2-4F08-95B9-F7F7C8832149}" type="presOf" srcId="{39F22E59-C91D-402E-851D-BD82DFE97046}" destId="{ADE06719-8AAF-446B-AF07-503CD8D6934D}" srcOrd="0" destOrd="0" presId="urn:microsoft.com/office/officeart/2005/8/layout/hierarchy2"/>
    <dgm:cxn modelId="{33A1E637-802B-4CF4-9199-86F7D1B5D4D4}" type="presOf" srcId="{E331501B-5C03-4327-BD7C-529201F8C3C1}" destId="{5714C9A7-26BF-4FA6-A40A-52D63FA88D12}" srcOrd="1" destOrd="0" presId="urn:microsoft.com/office/officeart/2005/8/layout/hierarchy2"/>
    <dgm:cxn modelId="{27190339-84B9-4824-888C-8E9F6010B342}" type="presOf" srcId="{4E3EF542-4128-45B1-A150-F72AF6BF7F12}" destId="{B3F51E7E-6490-4D88-9C39-F393C7CA0EC2}" srcOrd="0" destOrd="0" presId="urn:microsoft.com/office/officeart/2005/8/layout/hierarchy2"/>
    <dgm:cxn modelId="{087C943F-4F07-4651-8283-C5D392B95641}" type="presOf" srcId="{AA9B8280-D66B-446D-88D0-03796CF44BA0}" destId="{CA99B972-BC98-477A-9C19-66B133D998AA}" srcOrd="0" destOrd="0" presId="urn:microsoft.com/office/officeart/2005/8/layout/hierarchy2"/>
    <dgm:cxn modelId="{EE85E55B-4BBF-4A68-A16B-85DE3C80E9C2}" type="presOf" srcId="{FFAF4887-A7AA-4136-A1B6-737AAA4F6E07}" destId="{6DF0EB99-AE7B-48F8-AA44-48069D187954}" srcOrd="0" destOrd="0" presId="urn:microsoft.com/office/officeart/2005/8/layout/hierarchy2"/>
    <dgm:cxn modelId="{00809D63-E681-40A4-9A0B-F8489C6B9E03}" type="presOf" srcId="{8CADE81B-1704-4F1D-A658-0ADB1481999B}" destId="{5E109D50-8597-4952-958E-230C790A65A4}" srcOrd="0" destOrd="0" presId="urn:microsoft.com/office/officeart/2005/8/layout/hierarchy2"/>
    <dgm:cxn modelId="{EE433C45-D3C3-4F1F-8977-1C5CC405D827}" type="presOf" srcId="{1F36A140-F0FB-4CE2-91BF-EB9B3E9A0A99}" destId="{BBCD6B1A-3964-4696-9B8E-5CA6AFB0F41A}" srcOrd="1" destOrd="0" presId="urn:microsoft.com/office/officeart/2005/8/layout/hierarchy2"/>
    <dgm:cxn modelId="{6A5E3C46-EE1B-4293-AD75-DA6D72047071}" type="presOf" srcId="{05BB40F4-6462-453C-AD20-1E1B46DDCC3B}" destId="{3497061D-8AE5-4802-8EBF-576480FDF211}" srcOrd="1" destOrd="0" presId="urn:microsoft.com/office/officeart/2005/8/layout/hierarchy2"/>
    <dgm:cxn modelId="{CADF8168-1E6B-45EC-9181-55830CCF92D2}" type="presOf" srcId="{534BC7B7-A3DB-4319-86D7-93132E2806F6}" destId="{B7AB92A5-1E24-4553-BF7C-394769FD6B71}" srcOrd="0" destOrd="0" presId="urn:microsoft.com/office/officeart/2005/8/layout/hierarchy2"/>
    <dgm:cxn modelId="{5C4C366B-319B-4295-8009-DF0D46E62399}" type="presOf" srcId="{8CADE81B-1704-4F1D-A658-0ADB1481999B}" destId="{2E9C857D-4804-48EC-BE04-D0232A873271}" srcOrd="1" destOrd="0" presId="urn:microsoft.com/office/officeart/2005/8/layout/hierarchy2"/>
    <dgm:cxn modelId="{F11A564D-CE94-4AED-A9A8-80F536EA019C}" type="presOf" srcId="{1F7DEC7B-CB0D-482C-B926-FC378E54649B}" destId="{ECE4F9B3-0315-4FF4-A5B3-B6D3D6B8853D}" srcOrd="0" destOrd="0" presId="urn:microsoft.com/office/officeart/2005/8/layout/hierarchy2"/>
    <dgm:cxn modelId="{BD68F173-20EE-4A09-B79E-819E7CCF220E}" type="presOf" srcId="{A2D0647A-36DD-4E22-B86E-1EC7BE0DE411}" destId="{ED724C36-9643-4E2B-AE2B-37500D9E1718}" srcOrd="0" destOrd="0" presId="urn:microsoft.com/office/officeart/2005/8/layout/hierarchy2"/>
    <dgm:cxn modelId="{EB6C1575-1558-400E-A949-57F81524DF4A}" srcId="{A097477A-6767-4E36-ADAD-DCDBD56767E1}" destId="{A2D0647A-36DD-4E22-B86E-1EC7BE0DE411}" srcOrd="0" destOrd="0" parTransId="{05BB40F4-6462-453C-AD20-1E1B46DDCC3B}" sibTransId="{423BD6A0-FE8C-4F19-8147-9CB9397B885F}"/>
    <dgm:cxn modelId="{9F547355-A298-46CF-B928-A402DFB6DA45}" srcId="{624B8DCF-EEDC-4F37-88FE-1E5BBFD12F25}" destId="{2F3A69CA-6C27-428A-A9A6-BC1F62E986E5}" srcOrd="1" destOrd="0" parTransId="{39F22E59-C91D-402E-851D-BD82DFE97046}" sibTransId="{FA67E601-92B0-4233-BEE8-F2007F83F27D}"/>
    <dgm:cxn modelId="{304C2978-7AAB-4F3C-BEAA-EC66CA4BE25B}" type="presOf" srcId="{1F36A140-F0FB-4CE2-91BF-EB9B3E9A0A99}" destId="{D7D72E9B-1366-4B74-B008-273C5F222779}" srcOrd="0" destOrd="0" presId="urn:microsoft.com/office/officeart/2005/8/layout/hierarchy2"/>
    <dgm:cxn modelId="{2CF9BD81-4D8A-4B68-BD8A-E7E7057DA1EB}" srcId="{AA9B8280-D66B-446D-88D0-03796CF44BA0}" destId="{A097477A-6767-4E36-ADAD-DCDBD56767E1}" srcOrd="0" destOrd="0" parTransId="{217331B2-E34E-4BB5-9B3F-61D1DC097782}" sibTransId="{E7B20753-C9D3-4FC6-97E1-C80D32FBE363}"/>
    <dgm:cxn modelId="{8B3CC48E-23D6-4734-AB6A-E59E2D05C66D}" type="presOf" srcId="{E331501B-5C03-4327-BD7C-529201F8C3C1}" destId="{F85A4868-5F68-43DC-887C-D167C3AA2853}" srcOrd="0" destOrd="0" presId="urn:microsoft.com/office/officeart/2005/8/layout/hierarchy2"/>
    <dgm:cxn modelId="{76B57692-B8D5-4AF3-8803-D896721991E0}" type="presOf" srcId="{BFB1EF6C-A843-499E-AF9E-1273D6F8DFCF}" destId="{157A3701-968F-4961-A555-85364F6050AC}" srcOrd="0" destOrd="0" presId="urn:microsoft.com/office/officeart/2005/8/layout/hierarchy2"/>
    <dgm:cxn modelId="{F79FF195-DBDF-42C3-860D-9C25AFF5D2A6}" type="presOf" srcId="{2BAE501D-306A-4901-B726-F45926B54B35}" destId="{300393B7-4630-4BE7-A2F0-767D9F0617B2}" srcOrd="0" destOrd="0" presId="urn:microsoft.com/office/officeart/2005/8/layout/hierarchy2"/>
    <dgm:cxn modelId="{DA919698-7B44-4459-992C-44C468D0A674}" type="presOf" srcId="{F8FD6BD0-6C8F-4A84-B24A-5C4C803A5595}" destId="{78BE6F98-B028-483B-B10B-E7480B3F299F}" srcOrd="0" destOrd="0" presId="urn:microsoft.com/office/officeart/2005/8/layout/hierarchy2"/>
    <dgm:cxn modelId="{C192B398-A905-410A-A81F-FD8DE3304AFB}" type="presOf" srcId="{624B8DCF-EEDC-4F37-88FE-1E5BBFD12F25}" destId="{9CE00C55-EA6F-4C87-BFEF-D0E94A825874}" srcOrd="0" destOrd="0" presId="urn:microsoft.com/office/officeart/2005/8/layout/hierarchy2"/>
    <dgm:cxn modelId="{4DE3A39A-0675-45E3-9177-C816F356B51F}" srcId="{534BC7B7-A3DB-4319-86D7-93132E2806F6}" destId="{E7F34028-5A6C-40E3-89A1-F6CFE8D94157}" srcOrd="1" destOrd="0" parTransId="{1C1357EC-9350-4F82-94C1-D2E8DC072D56}" sibTransId="{5B0209A6-B646-41D4-A00A-35D5C1AE3D49}"/>
    <dgm:cxn modelId="{8CBB49A0-032D-47D7-BDDC-352727100C55}" srcId="{A097477A-6767-4E36-ADAD-DCDBD56767E1}" destId="{1F7DEC7B-CB0D-482C-B926-FC378E54649B}" srcOrd="1" destOrd="0" parTransId="{F8FD6BD0-6C8F-4A84-B24A-5C4C803A5595}" sibTransId="{96343B78-6F50-4B10-8B94-75A7DF2B6060}"/>
    <dgm:cxn modelId="{B22B83A2-DCAB-4F8E-B7AD-CC76B4BC1382}" type="presOf" srcId="{2F3A69CA-6C27-428A-A9A6-BC1F62E986E5}" destId="{04021A3A-E22C-4CD4-BBDA-2166674B76CF}" srcOrd="0" destOrd="0" presId="urn:microsoft.com/office/officeart/2005/8/layout/hierarchy2"/>
    <dgm:cxn modelId="{7C3C72AE-AEF5-4F77-952E-5A0ACF5390E9}" type="presOf" srcId="{2BAE501D-306A-4901-B726-F45926B54B35}" destId="{8B29A7E9-8C59-4431-AD16-C58C155D504E}" srcOrd="1" destOrd="0" presId="urn:microsoft.com/office/officeart/2005/8/layout/hierarchy2"/>
    <dgm:cxn modelId="{2C3377B1-698B-4F2D-8009-AE4EFD76882A}" type="presOf" srcId="{1C1357EC-9350-4F82-94C1-D2E8DC072D56}" destId="{3ED3530B-0029-459A-B957-46C9E3B862F6}" srcOrd="1" destOrd="0" presId="urn:microsoft.com/office/officeart/2005/8/layout/hierarchy2"/>
    <dgm:cxn modelId="{7EC8B9BD-2386-4D76-A828-8DAAB58348E1}" srcId="{BFB1EF6C-A843-499E-AF9E-1273D6F8DFCF}" destId="{624B8DCF-EEDC-4F37-88FE-1E5BBFD12F25}" srcOrd="0" destOrd="0" parTransId="{D41A8C74-4E6A-451A-8CC4-2B9C9BCDDF7F}" sibTransId="{5FA81F17-CE87-45C3-B926-2563D9C5DE98}"/>
    <dgm:cxn modelId="{50F009BF-D8A6-4A3F-ACC5-3E2D062C35ED}" srcId="{A097477A-6767-4E36-ADAD-DCDBD56767E1}" destId="{FFAF4887-A7AA-4136-A1B6-737AAA4F6E07}" srcOrd="3" destOrd="0" parTransId="{8CADE81B-1704-4F1D-A658-0ADB1481999B}" sibTransId="{FFBECC3A-FC26-491F-8197-D2AA7B89441D}"/>
    <dgm:cxn modelId="{9553BFD4-B0C9-45E5-9ECD-36B6A58A4621}" type="presOf" srcId="{05BB40F4-6462-453C-AD20-1E1B46DDCC3B}" destId="{9750758F-7DF3-4436-9DED-B51A13CD815C}" srcOrd="0" destOrd="0" presId="urn:microsoft.com/office/officeart/2005/8/layout/hierarchy2"/>
    <dgm:cxn modelId="{5F6C12DD-7E90-4B9B-9456-D21817C279CC}" type="presOf" srcId="{E7F34028-5A6C-40E3-89A1-F6CFE8D94157}" destId="{531A506B-3057-4639-8865-818203428208}" srcOrd="0" destOrd="0" presId="urn:microsoft.com/office/officeart/2005/8/layout/hierarchy2"/>
    <dgm:cxn modelId="{E33683DF-E4B3-4EA0-A3DC-98F94F923AE1}" srcId="{2F3A69CA-6C27-428A-A9A6-BC1F62E986E5}" destId="{534BC7B7-A3DB-4319-86D7-93132E2806F6}" srcOrd="0" destOrd="0" parTransId="{4E3EF542-4128-45B1-A150-F72AF6BF7F12}" sibTransId="{53B516C4-2D7A-4C16-AC8B-8D3AB533070B}"/>
    <dgm:cxn modelId="{C23319E5-CE03-4866-8D63-7D0F9215BAB7}" type="presOf" srcId="{1C1357EC-9350-4F82-94C1-D2E8DC072D56}" destId="{228B1C76-2211-450F-B1C5-F93B27043608}" srcOrd="0" destOrd="0" presId="urn:microsoft.com/office/officeart/2005/8/layout/hierarchy2"/>
    <dgm:cxn modelId="{D82703EE-0C19-483C-AB1F-33BB71647CFE}" type="presOf" srcId="{A097477A-6767-4E36-ADAD-DCDBD56767E1}" destId="{0340F2AC-4B82-49D0-ACE0-4D2153ABD0B4}" srcOrd="0" destOrd="0" presId="urn:microsoft.com/office/officeart/2005/8/layout/hierarchy2"/>
    <dgm:cxn modelId="{B065C3F1-BC20-47C6-B115-6D4F3D7C3C41}" type="presOf" srcId="{39F22E59-C91D-402E-851D-BD82DFE97046}" destId="{DB31FE5B-20F6-45E3-9F1E-C0140883012A}" srcOrd="1" destOrd="0" presId="urn:microsoft.com/office/officeart/2005/8/layout/hierarchy2"/>
    <dgm:cxn modelId="{CA92B7F5-69C3-4430-999A-8EAD8EA433A5}" type="presOf" srcId="{4E3EF542-4128-45B1-A150-F72AF6BF7F12}" destId="{D1C4AB90-15AF-45EF-9C0E-476CB00F4411}" srcOrd="1" destOrd="0" presId="urn:microsoft.com/office/officeart/2005/8/layout/hierarchy2"/>
    <dgm:cxn modelId="{433B0C9F-80F5-4322-9B81-3F4435A6206E}" type="presParOf" srcId="{157A3701-968F-4961-A555-85364F6050AC}" destId="{4DAFC726-661B-4B4E-9388-A49BCAC47555}" srcOrd="0" destOrd="0" presId="urn:microsoft.com/office/officeart/2005/8/layout/hierarchy2"/>
    <dgm:cxn modelId="{315C2F38-490A-4FC4-A470-BF4688947A2E}" type="presParOf" srcId="{4DAFC726-661B-4B4E-9388-A49BCAC47555}" destId="{9CE00C55-EA6F-4C87-BFEF-D0E94A825874}" srcOrd="0" destOrd="0" presId="urn:microsoft.com/office/officeart/2005/8/layout/hierarchy2"/>
    <dgm:cxn modelId="{7A341F72-DDED-41B6-976A-383C830BFD3B}" type="presParOf" srcId="{4DAFC726-661B-4B4E-9388-A49BCAC47555}" destId="{80F4AED1-8109-4998-8BF2-A5FE68EE81EF}" srcOrd="1" destOrd="0" presId="urn:microsoft.com/office/officeart/2005/8/layout/hierarchy2"/>
    <dgm:cxn modelId="{809A7A5B-4F10-42A0-9110-BFE59EBC8A8B}" type="presParOf" srcId="{80F4AED1-8109-4998-8BF2-A5FE68EE81EF}" destId="{300393B7-4630-4BE7-A2F0-767D9F0617B2}" srcOrd="0" destOrd="0" presId="urn:microsoft.com/office/officeart/2005/8/layout/hierarchy2"/>
    <dgm:cxn modelId="{70A00D6C-2782-412D-BC9F-DCD108A92CED}" type="presParOf" srcId="{300393B7-4630-4BE7-A2F0-767D9F0617B2}" destId="{8B29A7E9-8C59-4431-AD16-C58C155D504E}" srcOrd="0" destOrd="0" presId="urn:microsoft.com/office/officeart/2005/8/layout/hierarchy2"/>
    <dgm:cxn modelId="{646A8BB4-DBEF-4E85-A3FF-EDA4AF19B077}" type="presParOf" srcId="{80F4AED1-8109-4998-8BF2-A5FE68EE81EF}" destId="{7239229E-E51D-4E30-8405-B5B305CA0C89}" srcOrd="1" destOrd="0" presId="urn:microsoft.com/office/officeart/2005/8/layout/hierarchy2"/>
    <dgm:cxn modelId="{852B0817-3F17-43DC-AE6D-C991EA931C25}" type="presParOf" srcId="{7239229E-E51D-4E30-8405-B5B305CA0C89}" destId="{CA99B972-BC98-477A-9C19-66B133D998AA}" srcOrd="0" destOrd="0" presId="urn:microsoft.com/office/officeart/2005/8/layout/hierarchy2"/>
    <dgm:cxn modelId="{97C4FF2E-8569-4F6D-A462-DCE2DE10E417}" type="presParOf" srcId="{7239229E-E51D-4E30-8405-B5B305CA0C89}" destId="{8A4E092A-B3B0-4A22-9375-C714F64A2759}" srcOrd="1" destOrd="0" presId="urn:microsoft.com/office/officeart/2005/8/layout/hierarchy2"/>
    <dgm:cxn modelId="{2650A56A-1255-4945-BC18-CA43712D5578}" type="presParOf" srcId="{8A4E092A-B3B0-4A22-9375-C714F64A2759}" destId="{40D20C53-3BA4-4F9C-9075-79A772E84FDF}" srcOrd="0" destOrd="0" presId="urn:microsoft.com/office/officeart/2005/8/layout/hierarchy2"/>
    <dgm:cxn modelId="{B9EBBA00-F60E-4F3C-A5E0-1B2B3C4A9D48}" type="presParOf" srcId="{40D20C53-3BA4-4F9C-9075-79A772E84FDF}" destId="{91F8C33F-3B59-4BFB-82B4-44D4150557AF}" srcOrd="0" destOrd="0" presId="urn:microsoft.com/office/officeart/2005/8/layout/hierarchy2"/>
    <dgm:cxn modelId="{B317D2C9-929E-4C80-AC11-621BDBA290B9}" type="presParOf" srcId="{8A4E092A-B3B0-4A22-9375-C714F64A2759}" destId="{93DFAC00-5A85-4F8A-A941-90448A55D02C}" srcOrd="1" destOrd="0" presId="urn:microsoft.com/office/officeart/2005/8/layout/hierarchy2"/>
    <dgm:cxn modelId="{C558A8B2-8656-41E8-8071-3392442B3BC3}" type="presParOf" srcId="{93DFAC00-5A85-4F8A-A941-90448A55D02C}" destId="{0340F2AC-4B82-49D0-ACE0-4D2153ABD0B4}" srcOrd="0" destOrd="0" presId="urn:microsoft.com/office/officeart/2005/8/layout/hierarchy2"/>
    <dgm:cxn modelId="{80D90D55-8CF5-4921-9804-EBDAA8131E1B}" type="presParOf" srcId="{93DFAC00-5A85-4F8A-A941-90448A55D02C}" destId="{94B6504D-19ED-496F-BD77-316F770BA062}" srcOrd="1" destOrd="0" presId="urn:microsoft.com/office/officeart/2005/8/layout/hierarchy2"/>
    <dgm:cxn modelId="{5B71E4D4-BD21-4120-B4FD-DFF99FE426E0}" type="presParOf" srcId="{94B6504D-19ED-496F-BD77-316F770BA062}" destId="{9750758F-7DF3-4436-9DED-B51A13CD815C}" srcOrd="0" destOrd="0" presId="urn:microsoft.com/office/officeart/2005/8/layout/hierarchy2"/>
    <dgm:cxn modelId="{0C42A970-8955-4459-AC10-6D34DCF11481}" type="presParOf" srcId="{9750758F-7DF3-4436-9DED-B51A13CD815C}" destId="{3497061D-8AE5-4802-8EBF-576480FDF211}" srcOrd="0" destOrd="0" presId="urn:microsoft.com/office/officeart/2005/8/layout/hierarchy2"/>
    <dgm:cxn modelId="{57F337D5-907B-4183-8198-713E29EC9362}" type="presParOf" srcId="{94B6504D-19ED-496F-BD77-316F770BA062}" destId="{B7F51F8B-DA16-45D1-8351-41C8C077E928}" srcOrd="1" destOrd="0" presId="urn:microsoft.com/office/officeart/2005/8/layout/hierarchy2"/>
    <dgm:cxn modelId="{FF835750-7463-4E2A-A0EC-C8CED70471F4}" type="presParOf" srcId="{B7F51F8B-DA16-45D1-8351-41C8C077E928}" destId="{ED724C36-9643-4E2B-AE2B-37500D9E1718}" srcOrd="0" destOrd="0" presId="urn:microsoft.com/office/officeart/2005/8/layout/hierarchy2"/>
    <dgm:cxn modelId="{123B8AB8-86FD-4769-8415-78CF4FB88A70}" type="presParOf" srcId="{B7F51F8B-DA16-45D1-8351-41C8C077E928}" destId="{F392E951-12ED-4E00-AD56-2C8F92C3381E}" srcOrd="1" destOrd="0" presId="urn:microsoft.com/office/officeart/2005/8/layout/hierarchy2"/>
    <dgm:cxn modelId="{2BF70ACE-CEC7-4398-8749-7CF29C279C50}" type="presParOf" srcId="{94B6504D-19ED-496F-BD77-316F770BA062}" destId="{78BE6F98-B028-483B-B10B-E7480B3F299F}" srcOrd="2" destOrd="0" presId="urn:microsoft.com/office/officeart/2005/8/layout/hierarchy2"/>
    <dgm:cxn modelId="{65C91A5D-7447-40B2-BEEF-28A1DCB75B9C}" type="presParOf" srcId="{78BE6F98-B028-483B-B10B-E7480B3F299F}" destId="{5D16513E-F8C9-4C0C-88D2-96DE542E0170}" srcOrd="0" destOrd="0" presId="urn:microsoft.com/office/officeart/2005/8/layout/hierarchy2"/>
    <dgm:cxn modelId="{23414E0D-F7A2-47E1-8B68-13D761B53AAC}" type="presParOf" srcId="{94B6504D-19ED-496F-BD77-316F770BA062}" destId="{ED7F196A-DAC7-4E06-B7A8-2FAEF4C6402C}" srcOrd="3" destOrd="0" presId="urn:microsoft.com/office/officeart/2005/8/layout/hierarchy2"/>
    <dgm:cxn modelId="{DF93AB70-4939-4A56-AC01-64F8C3DEE99B}" type="presParOf" srcId="{ED7F196A-DAC7-4E06-B7A8-2FAEF4C6402C}" destId="{ECE4F9B3-0315-4FF4-A5B3-B6D3D6B8853D}" srcOrd="0" destOrd="0" presId="urn:microsoft.com/office/officeart/2005/8/layout/hierarchy2"/>
    <dgm:cxn modelId="{C879F32C-B6FF-48B1-BA3A-26DC847D6D9F}" type="presParOf" srcId="{ED7F196A-DAC7-4E06-B7A8-2FAEF4C6402C}" destId="{A8DACB12-237F-44E5-B4C6-B4D4532F479B}" srcOrd="1" destOrd="0" presId="urn:microsoft.com/office/officeart/2005/8/layout/hierarchy2"/>
    <dgm:cxn modelId="{B36051A2-9C33-477C-9D12-D8D52FA810BC}" type="presParOf" srcId="{94B6504D-19ED-496F-BD77-316F770BA062}" destId="{F85A4868-5F68-43DC-887C-D167C3AA2853}" srcOrd="4" destOrd="0" presId="urn:microsoft.com/office/officeart/2005/8/layout/hierarchy2"/>
    <dgm:cxn modelId="{8AB939C8-93C5-496B-8AC4-C58B9B011F8D}" type="presParOf" srcId="{F85A4868-5F68-43DC-887C-D167C3AA2853}" destId="{5714C9A7-26BF-4FA6-A40A-52D63FA88D12}" srcOrd="0" destOrd="0" presId="urn:microsoft.com/office/officeart/2005/8/layout/hierarchy2"/>
    <dgm:cxn modelId="{DEA4F883-E364-4FBD-84A9-CCC0FC6D8451}" type="presParOf" srcId="{94B6504D-19ED-496F-BD77-316F770BA062}" destId="{A2704C73-59BE-4F19-A0F0-6C0C7EA67A19}" srcOrd="5" destOrd="0" presId="urn:microsoft.com/office/officeart/2005/8/layout/hierarchy2"/>
    <dgm:cxn modelId="{1E486ADF-CC3F-4B77-B901-306B554C748D}" type="presParOf" srcId="{A2704C73-59BE-4F19-A0F0-6C0C7EA67A19}" destId="{E85F53EB-9115-4FBF-A208-1110251376C7}" srcOrd="0" destOrd="0" presId="urn:microsoft.com/office/officeart/2005/8/layout/hierarchy2"/>
    <dgm:cxn modelId="{B6C54DDB-599F-4DB4-98CF-DB22648367C6}" type="presParOf" srcId="{A2704C73-59BE-4F19-A0F0-6C0C7EA67A19}" destId="{D47DA340-7153-4A72-8BC8-0DF6BB96B001}" srcOrd="1" destOrd="0" presId="urn:microsoft.com/office/officeart/2005/8/layout/hierarchy2"/>
    <dgm:cxn modelId="{0287E635-C199-40BC-BB11-35A221A6911D}" type="presParOf" srcId="{94B6504D-19ED-496F-BD77-316F770BA062}" destId="{5E109D50-8597-4952-958E-230C790A65A4}" srcOrd="6" destOrd="0" presId="urn:microsoft.com/office/officeart/2005/8/layout/hierarchy2"/>
    <dgm:cxn modelId="{3F868C53-2AE5-4E01-8C6B-84286C953C9E}" type="presParOf" srcId="{5E109D50-8597-4952-958E-230C790A65A4}" destId="{2E9C857D-4804-48EC-BE04-D0232A873271}" srcOrd="0" destOrd="0" presId="urn:microsoft.com/office/officeart/2005/8/layout/hierarchy2"/>
    <dgm:cxn modelId="{3D044C19-5AB7-4BD3-B3A7-E0AE329602AC}" type="presParOf" srcId="{94B6504D-19ED-496F-BD77-316F770BA062}" destId="{3245475E-3EEA-402F-BD67-D620CBA6C5D8}" srcOrd="7" destOrd="0" presId="urn:microsoft.com/office/officeart/2005/8/layout/hierarchy2"/>
    <dgm:cxn modelId="{C4875B7F-B275-44DA-8828-017641119BEE}" type="presParOf" srcId="{3245475E-3EEA-402F-BD67-D620CBA6C5D8}" destId="{6DF0EB99-AE7B-48F8-AA44-48069D187954}" srcOrd="0" destOrd="0" presId="urn:microsoft.com/office/officeart/2005/8/layout/hierarchy2"/>
    <dgm:cxn modelId="{4D3AF094-0815-4CAB-88E9-6DA190121CB5}" type="presParOf" srcId="{3245475E-3EEA-402F-BD67-D620CBA6C5D8}" destId="{1A5AA620-CFF6-4955-8F21-C0E927721838}" srcOrd="1" destOrd="0" presId="urn:microsoft.com/office/officeart/2005/8/layout/hierarchy2"/>
    <dgm:cxn modelId="{C20E3396-1480-466B-A0BA-E17845C83F9C}" type="presParOf" srcId="{80F4AED1-8109-4998-8BF2-A5FE68EE81EF}" destId="{ADE06719-8AAF-446B-AF07-503CD8D6934D}" srcOrd="2" destOrd="0" presId="urn:microsoft.com/office/officeart/2005/8/layout/hierarchy2"/>
    <dgm:cxn modelId="{8D3F67E1-8D97-4A1F-8C43-72CC401071B9}" type="presParOf" srcId="{ADE06719-8AAF-446B-AF07-503CD8D6934D}" destId="{DB31FE5B-20F6-45E3-9F1E-C0140883012A}" srcOrd="0" destOrd="0" presId="urn:microsoft.com/office/officeart/2005/8/layout/hierarchy2"/>
    <dgm:cxn modelId="{7ABCF9B4-34B3-4CB0-9D7E-5EFEC531D3DD}" type="presParOf" srcId="{80F4AED1-8109-4998-8BF2-A5FE68EE81EF}" destId="{BCE31D92-8CAF-4CDD-8B3F-9172D769CCC0}" srcOrd="3" destOrd="0" presId="urn:microsoft.com/office/officeart/2005/8/layout/hierarchy2"/>
    <dgm:cxn modelId="{01F0AACF-AC75-4A37-AF2C-C62C8912802B}" type="presParOf" srcId="{BCE31D92-8CAF-4CDD-8B3F-9172D769CCC0}" destId="{04021A3A-E22C-4CD4-BBDA-2166674B76CF}" srcOrd="0" destOrd="0" presId="urn:microsoft.com/office/officeart/2005/8/layout/hierarchy2"/>
    <dgm:cxn modelId="{2E2BBCF9-FAA2-4B87-A422-4144090A37BC}" type="presParOf" srcId="{BCE31D92-8CAF-4CDD-8B3F-9172D769CCC0}" destId="{D52F12A5-0E6B-4D1A-AA63-54B660EEDE0A}" srcOrd="1" destOrd="0" presId="urn:microsoft.com/office/officeart/2005/8/layout/hierarchy2"/>
    <dgm:cxn modelId="{C88EDFCA-C90E-4124-9840-F63E44F0ADC3}" type="presParOf" srcId="{D52F12A5-0E6B-4D1A-AA63-54B660EEDE0A}" destId="{B3F51E7E-6490-4D88-9C39-F393C7CA0EC2}" srcOrd="0" destOrd="0" presId="urn:microsoft.com/office/officeart/2005/8/layout/hierarchy2"/>
    <dgm:cxn modelId="{E52DB006-3EA3-4B78-8F6F-6D6BF2528E3D}" type="presParOf" srcId="{B3F51E7E-6490-4D88-9C39-F393C7CA0EC2}" destId="{D1C4AB90-15AF-45EF-9C0E-476CB00F4411}" srcOrd="0" destOrd="0" presId="urn:microsoft.com/office/officeart/2005/8/layout/hierarchy2"/>
    <dgm:cxn modelId="{968DD5C2-7B4D-42B4-BEDB-36D8F4109278}" type="presParOf" srcId="{D52F12A5-0E6B-4D1A-AA63-54B660EEDE0A}" destId="{A050F5B5-FAE4-4567-9A9A-69C827AE2182}" srcOrd="1" destOrd="0" presId="urn:microsoft.com/office/officeart/2005/8/layout/hierarchy2"/>
    <dgm:cxn modelId="{548AA99D-77DE-4EAA-8D08-A227BF6F4B57}" type="presParOf" srcId="{A050F5B5-FAE4-4567-9A9A-69C827AE2182}" destId="{B7AB92A5-1E24-4553-BF7C-394769FD6B71}" srcOrd="0" destOrd="0" presId="urn:microsoft.com/office/officeart/2005/8/layout/hierarchy2"/>
    <dgm:cxn modelId="{AC549A44-D24F-42E6-885C-C43CD5C5E60E}" type="presParOf" srcId="{A050F5B5-FAE4-4567-9A9A-69C827AE2182}" destId="{5517C6A8-C91D-4237-8C34-7081BA5865C0}" srcOrd="1" destOrd="0" presId="urn:microsoft.com/office/officeart/2005/8/layout/hierarchy2"/>
    <dgm:cxn modelId="{EF11E012-EF2C-496D-9FFB-C711B1969D81}" type="presParOf" srcId="{5517C6A8-C91D-4237-8C34-7081BA5865C0}" destId="{D7D72E9B-1366-4B74-B008-273C5F222779}" srcOrd="0" destOrd="0" presId="urn:microsoft.com/office/officeart/2005/8/layout/hierarchy2"/>
    <dgm:cxn modelId="{8452DB9C-A7F8-42CE-8A4C-A20F9EF2325A}" type="presParOf" srcId="{D7D72E9B-1366-4B74-B008-273C5F222779}" destId="{BBCD6B1A-3964-4696-9B8E-5CA6AFB0F41A}" srcOrd="0" destOrd="0" presId="urn:microsoft.com/office/officeart/2005/8/layout/hierarchy2"/>
    <dgm:cxn modelId="{192CEBBB-6BAB-4345-9A2A-BD0221E1B75B}" type="presParOf" srcId="{5517C6A8-C91D-4237-8C34-7081BA5865C0}" destId="{E50D7E7B-1C8D-4FF0-B6C8-EA639FAB09B8}" srcOrd="1" destOrd="0" presId="urn:microsoft.com/office/officeart/2005/8/layout/hierarchy2"/>
    <dgm:cxn modelId="{3D7D8F3F-8472-4DD2-8EDD-D79522DE84D6}" type="presParOf" srcId="{E50D7E7B-1C8D-4FF0-B6C8-EA639FAB09B8}" destId="{E1C8DDA0-4594-48FF-9062-848DFA457223}" srcOrd="0" destOrd="0" presId="urn:microsoft.com/office/officeart/2005/8/layout/hierarchy2"/>
    <dgm:cxn modelId="{01B1ECEC-9E52-4F8B-B546-B5E3E8724C61}" type="presParOf" srcId="{E50D7E7B-1C8D-4FF0-B6C8-EA639FAB09B8}" destId="{3EE1D971-9B17-458E-BAA1-9F45B8CF6EB6}" srcOrd="1" destOrd="0" presId="urn:microsoft.com/office/officeart/2005/8/layout/hierarchy2"/>
    <dgm:cxn modelId="{9D103B0E-5536-45E3-9457-FB60A31B8915}" type="presParOf" srcId="{5517C6A8-C91D-4237-8C34-7081BA5865C0}" destId="{228B1C76-2211-450F-B1C5-F93B27043608}" srcOrd="2" destOrd="0" presId="urn:microsoft.com/office/officeart/2005/8/layout/hierarchy2"/>
    <dgm:cxn modelId="{D83F2046-8713-4D7F-A12D-8D4B8650A006}" type="presParOf" srcId="{228B1C76-2211-450F-B1C5-F93B27043608}" destId="{3ED3530B-0029-459A-B957-46C9E3B862F6}" srcOrd="0" destOrd="0" presId="urn:microsoft.com/office/officeart/2005/8/layout/hierarchy2"/>
    <dgm:cxn modelId="{6F8523A6-73A1-4F6E-A1E7-F4E13184FA4B}" type="presParOf" srcId="{5517C6A8-C91D-4237-8C34-7081BA5865C0}" destId="{D0966C81-45B7-4C21-9A2E-2002F2B1F0BA}" srcOrd="3" destOrd="0" presId="urn:microsoft.com/office/officeart/2005/8/layout/hierarchy2"/>
    <dgm:cxn modelId="{21D54599-D19C-4D5A-9CDE-8F75A8190E87}" type="presParOf" srcId="{D0966C81-45B7-4C21-9A2E-2002F2B1F0BA}" destId="{531A506B-3057-4639-8865-818203428208}" srcOrd="0" destOrd="0" presId="urn:microsoft.com/office/officeart/2005/8/layout/hierarchy2"/>
    <dgm:cxn modelId="{86EC2217-5CB2-407D-9128-4FF5BE9611EC}" type="presParOf" srcId="{D0966C81-45B7-4C21-9A2E-2002F2B1F0BA}" destId="{9DC39DEE-3FF8-45D5-A7C2-F4A1E94F1F9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E00C55-EA6F-4C87-BFEF-D0E94A825874}">
      <dsp:nvSpPr>
        <dsp:cNvPr id="0" name=""/>
        <dsp:cNvSpPr/>
      </dsp:nvSpPr>
      <dsp:spPr>
        <a:xfrm>
          <a:off x="7338308" y="2594951"/>
          <a:ext cx="1805691" cy="703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000" kern="1200" dirty="0">
              <a:cs typeface="Simplified Arabic" pitchFamily="2" charset="-78"/>
            </a:rPr>
            <a:t>بحر </a:t>
          </a:r>
          <a:r>
            <a:rPr lang="ar-SA" sz="2000" kern="1200" dirty="0">
              <a:cs typeface="Simplified Arabic" pitchFamily="2" charset="-78"/>
            </a:rPr>
            <a:t>المتقارب</a:t>
          </a:r>
          <a:endParaRPr lang="en-US" sz="2000" kern="1200" dirty="0">
            <a:cs typeface="Simplified Arabic" pitchFamily="2" charset="-78"/>
          </a:endParaRPr>
        </a:p>
      </dsp:txBody>
      <dsp:txXfrm>
        <a:off x="7358925" y="2615568"/>
        <a:ext cx="1764457" cy="662673"/>
      </dsp:txXfrm>
    </dsp:sp>
    <dsp:sp modelId="{300393B7-4630-4BE7-A2F0-767D9F0617B2}">
      <dsp:nvSpPr>
        <dsp:cNvPr id="0" name=""/>
        <dsp:cNvSpPr/>
      </dsp:nvSpPr>
      <dsp:spPr>
        <a:xfrm rot="14693470">
          <a:off x="6378514" y="2324240"/>
          <a:ext cx="1347703" cy="24980"/>
        </a:xfrm>
        <a:custGeom>
          <a:avLst/>
          <a:gdLst/>
          <a:ahLst/>
          <a:cxnLst/>
          <a:rect l="0" t="0" r="0" b="0"/>
          <a:pathLst>
            <a:path>
              <a:moveTo>
                <a:pt x="0" y="12490"/>
              </a:moveTo>
              <a:lnTo>
                <a:pt x="1347703" y="12490"/>
              </a:lnTo>
            </a:path>
          </a:pathLst>
        </a:custGeom>
        <a:noFill/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cs typeface="Simplified Arabic" pitchFamily="2" charset="-78"/>
          </a:endParaRPr>
        </a:p>
      </dsp:txBody>
      <dsp:txXfrm rot="10800000">
        <a:off x="7018673" y="2303037"/>
        <a:ext cx="67385" cy="67385"/>
      </dsp:txXfrm>
    </dsp:sp>
    <dsp:sp modelId="{CA99B972-BC98-477A-9C19-66B133D998AA}">
      <dsp:nvSpPr>
        <dsp:cNvPr id="0" name=""/>
        <dsp:cNvSpPr/>
      </dsp:nvSpPr>
      <dsp:spPr>
        <a:xfrm>
          <a:off x="5358609" y="1374601"/>
          <a:ext cx="1407815" cy="703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000" kern="1200" dirty="0">
              <a:cs typeface="Simplified Arabic" pitchFamily="2" charset="-78"/>
            </a:rPr>
            <a:t>التام</a:t>
          </a:r>
          <a:endParaRPr lang="en-US" sz="2000" kern="1200" dirty="0">
            <a:cs typeface="Simplified Arabic" pitchFamily="2" charset="-78"/>
          </a:endParaRPr>
        </a:p>
      </dsp:txBody>
      <dsp:txXfrm>
        <a:off x="5379226" y="1395218"/>
        <a:ext cx="1366581" cy="662673"/>
      </dsp:txXfrm>
    </dsp:sp>
    <dsp:sp modelId="{40D20C53-3BA4-4F9C-9075-79A772E84FDF}">
      <dsp:nvSpPr>
        <dsp:cNvPr id="0" name=""/>
        <dsp:cNvSpPr/>
      </dsp:nvSpPr>
      <dsp:spPr>
        <a:xfrm rot="10800000">
          <a:off x="4795483" y="1714065"/>
          <a:ext cx="563126" cy="24980"/>
        </a:xfrm>
        <a:custGeom>
          <a:avLst/>
          <a:gdLst/>
          <a:ahLst/>
          <a:cxnLst/>
          <a:rect l="0" t="0" r="0" b="0"/>
          <a:pathLst>
            <a:path>
              <a:moveTo>
                <a:pt x="0" y="12490"/>
              </a:moveTo>
              <a:lnTo>
                <a:pt x="563126" y="12490"/>
              </a:lnTo>
            </a:path>
          </a:pathLst>
        </a:custGeom>
        <a:noFill/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cs typeface="Simplified Arabic" pitchFamily="2" charset="-78"/>
          </a:endParaRPr>
        </a:p>
      </dsp:txBody>
      <dsp:txXfrm rot="10800000">
        <a:off x="5062968" y="1712477"/>
        <a:ext cx="28156" cy="28156"/>
      </dsp:txXfrm>
    </dsp:sp>
    <dsp:sp modelId="{0340F2AC-4B82-49D0-ACE0-4D2153ABD0B4}">
      <dsp:nvSpPr>
        <dsp:cNvPr id="0" name=""/>
        <dsp:cNvSpPr/>
      </dsp:nvSpPr>
      <dsp:spPr>
        <a:xfrm>
          <a:off x="2938420" y="1374601"/>
          <a:ext cx="1857063" cy="703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>
              <a:cs typeface="Simplified Arabic" pitchFamily="2" charset="-78"/>
            </a:rPr>
            <a:t>فَعُوْلُنْ </a:t>
          </a:r>
          <a:r>
            <a:rPr lang="ar-IQ" sz="2000" kern="1200" dirty="0">
              <a:cs typeface="Simplified Arabic" pitchFamily="2" charset="-78"/>
            </a:rPr>
            <a:t>(</a:t>
          </a:r>
          <a:r>
            <a:rPr lang="ar-SA" sz="2000" kern="1200" dirty="0">
              <a:cs typeface="Simplified Arabic" pitchFamily="2" charset="-78"/>
            </a:rPr>
            <a:t>صحيحة</a:t>
          </a:r>
          <a:r>
            <a:rPr lang="ar-IQ" sz="2000" kern="1200" dirty="0">
              <a:cs typeface="Simplified Arabic" pitchFamily="2" charset="-78"/>
            </a:rPr>
            <a:t>)</a:t>
          </a:r>
          <a:endParaRPr lang="en-US" sz="2000" kern="1200" dirty="0">
            <a:cs typeface="Simplified Arabic" pitchFamily="2" charset="-78"/>
          </a:endParaRPr>
        </a:p>
      </dsp:txBody>
      <dsp:txXfrm>
        <a:off x="2959037" y="1395218"/>
        <a:ext cx="1815829" cy="662673"/>
      </dsp:txXfrm>
    </dsp:sp>
    <dsp:sp modelId="{9750758F-7DF3-4436-9DED-B51A13CD815C}">
      <dsp:nvSpPr>
        <dsp:cNvPr id="0" name=""/>
        <dsp:cNvSpPr/>
      </dsp:nvSpPr>
      <dsp:spPr>
        <a:xfrm rot="14707178">
          <a:off x="1987624" y="1106944"/>
          <a:ext cx="1338465" cy="24980"/>
        </a:xfrm>
        <a:custGeom>
          <a:avLst/>
          <a:gdLst/>
          <a:ahLst/>
          <a:cxnLst/>
          <a:rect l="0" t="0" r="0" b="0"/>
          <a:pathLst>
            <a:path>
              <a:moveTo>
                <a:pt x="0" y="12490"/>
              </a:moveTo>
              <a:lnTo>
                <a:pt x="1338465" y="12490"/>
              </a:lnTo>
            </a:path>
          </a:pathLst>
        </a:custGeom>
        <a:noFill/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>
            <a:cs typeface="Simplified Arabic" pitchFamily="2" charset="-78"/>
          </a:endParaRPr>
        </a:p>
      </dsp:txBody>
      <dsp:txXfrm rot="10800000">
        <a:off x="2623395" y="1085973"/>
        <a:ext cx="66923" cy="66923"/>
      </dsp:txXfrm>
    </dsp:sp>
    <dsp:sp modelId="{ED724C36-9643-4E2B-AE2B-37500D9E1718}">
      <dsp:nvSpPr>
        <dsp:cNvPr id="0" name=""/>
        <dsp:cNvSpPr/>
      </dsp:nvSpPr>
      <dsp:spPr>
        <a:xfrm>
          <a:off x="8757" y="160360"/>
          <a:ext cx="2366537" cy="703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cs typeface="Simplified Arabic" pitchFamily="2" charset="-78"/>
            </a:rPr>
            <a:t>فَعُوْلُنْ </a:t>
          </a:r>
          <a:r>
            <a:rPr lang="ar-IQ" sz="2400" kern="1200" dirty="0">
              <a:cs typeface="Simplified Arabic" pitchFamily="2" charset="-78"/>
            </a:rPr>
            <a:t>(صحيح) </a:t>
          </a:r>
          <a:endParaRPr lang="en-US" sz="2400" kern="1200" dirty="0">
            <a:cs typeface="Simplified Arabic" pitchFamily="2" charset="-78"/>
          </a:endParaRPr>
        </a:p>
      </dsp:txBody>
      <dsp:txXfrm>
        <a:off x="29374" y="180977"/>
        <a:ext cx="2325303" cy="662673"/>
      </dsp:txXfrm>
    </dsp:sp>
    <dsp:sp modelId="{78BE6F98-B028-483B-B10B-E7480B3F299F}">
      <dsp:nvSpPr>
        <dsp:cNvPr id="0" name=""/>
        <dsp:cNvSpPr/>
      </dsp:nvSpPr>
      <dsp:spPr>
        <a:xfrm rot="12942401">
          <a:off x="2310111" y="1511691"/>
          <a:ext cx="693491" cy="24980"/>
        </a:xfrm>
        <a:custGeom>
          <a:avLst/>
          <a:gdLst/>
          <a:ahLst/>
          <a:cxnLst/>
          <a:rect l="0" t="0" r="0" b="0"/>
          <a:pathLst>
            <a:path>
              <a:moveTo>
                <a:pt x="0" y="12490"/>
              </a:moveTo>
              <a:lnTo>
                <a:pt x="693491" y="12490"/>
              </a:lnTo>
            </a:path>
          </a:pathLst>
        </a:custGeom>
        <a:noFill/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>
            <a:cs typeface="Simplified Arabic" pitchFamily="2" charset="-78"/>
          </a:endParaRPr>
        </a:p>
      </dsp:txBody>
      <dsp:txXfrm rot="10800000">
        <a:off x="2639520" y="1506844"/>
        <a:ext cx="34674" cy="34674"/>
      </dsp:txXfrm>
    </dsp:sp>
    <dsp:sp modelId="{ECE4F9B3-0315-4FF4-A5B3-B6D3D6B8853D}">
      <dsp:nvSpPr>
        <dsp:cNvPr id="0" name=""/>
        <dsp:cNvSpPr/>
      </dsp:nvSpPr>
      <dsp:spPr>
        <a:xfrm>
          <a:off x="8757" y="969854"/>
          <a:ext cx="2366537" cy="703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>
              <a:cs typeface="Simplified Arabic" pitchFamily="2" charset="-78"/>
            </a:rPr>
            <a:t>فَعُوْلْ</a:t>
          </a:r>
          <a:r>
            <a:rPr lang="ar-IQ" sz="2400" kern="1200" dirty="0">
              <a:cs typeface="Simplified Arabic" pitchFamily="2" charset="-78"/>
            </a:rPr>
            <a:t> (مقصور) </a:t>
          </a:r>
          <a:endParaRPr lang="en-US" sz="2400" kern="1200" dirty="0">
            <a:cs typeface="Simplified Arabic" pitchFamily="2" charset="-78"/>
          </a:endParaRPr>
        </a:p>
      </dsp:txBody>
      <dsp:txXfrm>
        <a:off x="29374" y="990471"/>
        <a:ext cx="2325303" cy="662673"/>
      </dsp:txXfrm>
    </dsp:sp>
    <dsp:sp modelId="{F85A4868-5F68-43DC-887C-D167C3AA2853}">
      <dsp:nvSpPr>
        <dsp:cNvPr id="0" name=""/>
        <dsp:cNvSpPr/>
      </dsp:nvSpPr>
      <dsp:spPr>
        <a:xfrm rot="8657599">
          <a:off x="2310111" y="1916438"/>
          <a:ext cx="693491" cy="24980"/>
        </a:xfrm>
        <a:custGeom>
          <a:avLst/>
          <a:gdLst/>
          <a:ahLst/>
          <a:cxnLst/>
          <a:rect l="0" t="0" r="0" b="0"/>
          <a:pathLst>
            <a:path>
              <a:moveTo>
                <a:pt x="0" y="12490"/>
              </a:moveTo>
              <a:lnTo>
                <a:pt x="693491" y="12490"/>
              </a:lnTo>
            </a:path>
          </a:pathLst>
        </a:custGeom>
        <a:noFill/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>
            <a:cs typeface="Simplified Arabic" pitchFamily="2" charset="-78"/>
          </a:endParaRPr>
        </a:p>
      </dsp:txBody>
      <dsp:txXfrm rot="10800000">
        <a:off x="2639520" y="1911591"/>
        <a:ext cx="34674" cy="34674"/>
      </dsp:txXfrm>
    </dsp:sp>
    <dsp:sp modelId="{E85F53EB-9115-4FBF-A208-1110251376C7}">
      <dsp:nvSpPr>
        <dsp:cNvPr id="0" name=""/>
        <dsp:cNvSpPr/>
      </dsp:nvSpPr>
      <dsp:spPr>
        <a:xfrm>
          <a:off x="8757" y="1779348"/>
          <a:ext cx="2366537" cy="703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>
              <a:cs typeface="Simplified Arabic" pitchFamily="2" charset="-78"/>
            </a:rPr>
            <a:t>فَعُوْ </a:t>
          </a:r>
          <a:r>
            <a:rPr lang="ar-IQ" sz="2000" kern="1200" dirty="0">
              <a:cs typeface="Simplified Arabic" pitchFamily="2" charset="-78"/>
            </a:rPr>
            <a:t>(محذوف)</a:t>
          </a:r>
          <a:endParaRPr lang="en-US" sz="2000" kern="1200" dirty="0">
            <a:cs typeface="Simplified Arabic" pitchFamily="2" charset="-78"/>
          </a:endParaRPr>
        </a:p>
      </dsp:txBody>
      <dsp:txXfrm>
        <a:off x="29374" y="1799965"/>
        <a:ext cx="2325303" cy="662673"/>
      </dsp:txXfrm>
    </dsp:sp>
    <dsp:sp modelId="{5E109D50-8597-4952-958E-230C790A65A4}">
      <dsp:nvSpPr>
        <dsp:cNvPr id="0" name=""/>
        <dsp:cNvSpPr/>
      </dsp:nvSpPr>
      <dsp:spPr>
        <a:xfrm rot="6892822">
          <a:off x="1987624" y="2321185"/>
          <a:ext cx="1338465" cy="24980"/>
        </a:xfrm>
        <a:custGeom>
          <a:avLst/>
          <a:gdLst/>
          <a:ahLst/>
          <a:cxnLst/>
          <a:rect l="0" t="0" r="0" b="0"/>
          <a:pathLst>
            <a:path>
              <a:moveTo>
                <a:pt x="0" y="12490"/>
              </a:moveTo>
              <a:lnTo>
                <a:pt x="1338465" y="12490"/>
              </a:lnTo>
            </a:path>
          </a:pathLst>
        </a:custGeom>
        <a:noFill/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623395" y="2300213"/>
        <a:ext cx="66923" cy="66923"/>
      </dsp:txXfrm>
    </dsp:sp>
    <dsp:sp modelId="{6DF0EB99-AE7B-48F8-AA44-48069D187954}">
      <dsp:nvSpPr>
        <dsp:cNvPr id="0" name=""/>
        <dsp:cNvSpPr/>
      </dsp:nvSpPr>
      <dsp:spPr>
        <a:xfrm>
          <a:off x="36322" y="2588842"/>
          <a:ext cx="2338972" cy="703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>
              <a:cs typeface="Simplified Arabic" pitchFamily="2" charset="-78"/>
            </a:rPr>
            <a:t>فَعْ (أبتر)</a:t>
          </a:r>
          <a:endParaRPr lang="en-US" sz="2000" kern="1200" dirty="0">
            <a:cs typeface="Simplified Arabic" pitchFamily="2" charset="-78"/>
          </a:endParaRPr>
        </a:p>
      </dsp:txBody>
      <dsp:txXfrm>
        <a:off x="56939" y="2609459"/>
        <a:ext cx="2297738" cy="662673"/>
      </dsp:txXfrm>
    </dsp:sp>
    <dsp:sp modelId="{ADE06719-8AAF-446B-AF07-503CD8D6934D}">
      <dsp:nvSpPr>
        <dsp:cNvPr id="0" name=""/>
        <dsp:cNvSpPr/>
      </dsp:nvSpPr>
      <dsp:spPr>
        <a:xfrm rot="6919866">
          <a:off x="6384042" y="3538480"/>
          <a:ext cx="1336648" cy="24980"/>
        </a:xfrm>
        <a:custGeom>
          <a:avLst/>
          <a:gdLst/>
          <a:ahLst/>
          <a:cxnLst/>
          <a:rect l="0" t="0" r="0" b="0"/>
          <a:pathLst>
            <a:path>
              <a:moveTo>
                <a:pt x="0" y="12490"/>
              </a:moveTo>
              <a:lnTo>
                <a:pt x="1336648" y="12490"/>
              </a:lnTo>
            </a:path>
          </a:pathLst>
        </a:custGeom>
        <a:noFill/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cs typeface="Simplified Arabic" pitchFamily="2" charset="-78"/>
          </a:endParaRPr>
        </a:p>
      </dsp:txBody>
      <dsp:txXfrm rot="10800000">
        <a:off x="7018950" y="3517554"/>
        <a:ext cx="66832" cy="66832"/>
      </dsp:txXfrm>
    </dsp:sp>
    <dsp:sp modelId="{04021A3A-E22C-4CD4-BBDA-2166674B76CF}">
      <dsp:nvSpPr>
        <dsp:cNvPr id="0" name=""/>
        <dsp:cNvSpPr/>
      </dsp:nvSpPr>
      <dsp:spPr>
        <a:xfrm>
          <a:off x="5358609" y="3803082"/>
          <a:ext cx="1407815" cy="703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000" kern="1200" dirty="0">
              <a:cs typeface="Simplified Arabic" pitchFamily="2" charset="-78"/>
            </a:rPr>
            <a:t>المجزوء</a:t>
          </a:r>
          <a:endParaRPr lang="en-US" sz="2000" kern="1200" dirty="0">
            <a:cs typeface="Simplified Arabic" pitchFamily="2" charset="-78"/>
          </a:endParaRPr>
        </a:p>
      </dsp:txBody>
      <dsp:txXfrm>
        <a:off x="5379226" y="3823699"/>
        <a:ext cx="1366581" cy="662673"/>
      </dsp:txXfrm>
    </dsp:sp>
    <dsp:sp modelId="{B3F51E7E-6490-4D88-9C39-F393C7CA0EC2}">
      <dsp:nvSpPr>
        <dsp:cNvPr id="0" name=""/>
        <dsp:cNvSpPr/>
      </dsp:nvSpPr>
      <dsp:spPr>
        <a:xfrm rot="10800000">
          <a:off x="4795483" y="4142546"/>
          <a:ext cx="563126" cy="24980"/>
        </a:xfrm>
        <a:custGeom>
          <a:avLst/>
          <a:gdLst/>
          <a:ahLst/>
          <a:cxnLst/>
          <a:rect l="0" t="0" r="0" b="0"/>
          <a:pathLst>
            <a:path>
              <a:moveTo>
                <a:pt x="0" y="12490"/>
              </a:moveTo>
              <a:lnTo>
                <a:pt x="563126" y="12490"/>
              </a:lnTo>
            </a:path>
          </a:pathLst>
        </a:custGeom>
        <a:noFill/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cs typeface="Simplified Arabic" pitchFamily="2" charset="-78"/>
          </a:endParaRPr>
        </a:p>
      </dsp:txBody>
      <dsp:txXfrm rot="10800000">
        <a:off x="5062968" y="4140958"/>
        <a:ext cx="28156" cy="28156"/>
      </dsp:txXfrm>
    </dsp:sp>
    <dsp:sp modelId="{B7AB92A5-1E24-4553-BF7C-394769FD6B71}">
      <dsp:nvSpPr>
        <dsp:cNvPr id="0" name=""/>
        <dsp:cNvSpPr/>
      </dsp:nvSpPr>
      <dsp:spPr>
        <a:xfrm>
          <a:off x="2938420" y="3803082"/>
          <a:ext cx="1857063" cy="703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>
              <a:cs typeface="Simplified Arabic" pitchFamily="2" charset="-78"/>
            </a:rPr>
            <a:t>فَعُوْ </a:t>
          </a:r>
          <a:r>
            <a:rPr lang="ar-IQ" sz="2000" kern="1200" dirty="0">
              <a:cs typeface="Simplified Arabic" pitchFamily="2" charset="-78"/>
            </a:rPr>
            <a:t>(محذوف</a:t>
          </a:r>
          <a:r>
            <a:rPr lang="ar-SA" sz="2000" kern="1200" dirty="0">
              <a:cs typeface="Simplified Arabic" pitchFamily="2" charset="-78"/>
            </a:rPr>
            <a:t>ة</a:t>
          </a:r>
          <a:r>
            <a:rPr lang="ar-IQ" sz="2000" kern="1200" dirty="0">
              <a:cs typeface="Simplified Arabic" pitchFamily="2" charset="-78"/>
            </a:rPr>
            <a:t>)</a:t>
          </a:r>
          <a:endParaRPr lang="en-US" sz="2000" kern="1200" dirty="0">
            <a:cs typeface="Simplified Arabic" pitchFamily="2" charset="-78"/>
          </a:endParaRPr>
        </a:p>
      </dsp:txBody>
      <dsp:txXfrm>
        <a:off x="2959037" y="3823699"/>
        <a:ext cx="1815829" cy="662673"/>
      </dsp:txXfrm>
    </dsp:sp>
    <dsp:sp modelId="{D7D72E9B-1366-4B74-B008-273C5F222779}">
      <dsp:nvSpPr>
        <dsp:cNvPr id="0" name=""/>
        <dsp:cNvSpPr/>
      </dsp:nvSpPr>
      <dsp:spPr>
        <a:xfrm rot="12942401">
          <a:off x="2310111" y="3940172"/>
          <a:ext cx="693491" cy="24980"/>
        </a:xfrm>
        <a:custGeom>
          <a:avLst/>
          <a:gdLst/>
          <a:ahLst/>
          <a:cxnLst/>
          <a:rect l="0" t="0" r="0" b="0"/>
          <a:pathLst>
            <a:path>
              <a:moveTo>
                <a:pt x="0" y="12490"/>
              </a:moveTo>
              <a:lnTo>
                <a:pt x="693491" y="12490"/>
              </a:lnTo>
            </a:path>
          </a:pathLst>
        </a:custGeom>
        <a:noFill/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>
            <a:cs typeface="Simplified Arabic" pitchFamily="2" charset="-78"/>
          </a:endParaRPr>
        </a:p>
      </dsp:txBody>
      <dsp:txXfrm rot="10800000">
        <a:off x="2639520" y="3935325"/>
        <a:ext cx="34674" cy="34674"/>
      </dsp:txXfrm>
    </dsp:sp>
    <dsp:sp modelId="{E1C8DDA0-4594-48FF-9062-848DFA457223}">
      <dsp:nvSpPr>
        <dsp:cNvPr id="0" name=""/>
        <dsp:cNvSpPr/>
      </dsp:nvSpPr>
      <dsp:spPr>
        <a:xfrm>
          <a:off x="8757" y="3398335"/>
          <a:ext cx="2366537" cy="703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>
              <a:cs typeface="Simplified Arabic" pitchFamily="2" charset="-78"/>
            </a:rPr>
            <a:t>فَعُوْ </a:t>
          </a:r>
          <a:r>
            <a:rPr lang="ar-IQ" sz="2000" kern="1200" dirty="0">
              <a:cs typeface="Simplified Arabic" pitchFamily="2" charset="-78"/>
            </a:rPr>
            <a:t>(محذوف)</a:t>
          </a:r>
          <a:endParaRPr lang="en-US" sz="2000" kern="1200" dirty="0">
            <a:cs typeface="Simplified Arabic" pitchFamily="2" charset="-78"/>
          </a:endParaRPr>
        </a:p>
      </dsp:txBody>
      <dsp:txXfrm>
        <a:off x="29374" y="3418952"/>
        <a:ext cx="2325303" cy="662673"/>
      </dsp:txXfrm>
    </dsp:sp>
    <dsp:sp modelId="{228B1C76-2211-450F-B1C5-F93B27043608}">
      <dsp:nvSpPr>
        <dsp:cNvPr id="0" name=""/>
        <dsp:cNvSpPr/>
      </dsp:nvSpPr>
      <dsp:spPr>
        <a:xfrm rot="8657599">
          <a:off x="2310111" y="4344919"/>
          <a:ext cx="693491" cy="24980"/>
        </a:xfrm>
        <a:custGeom>
          <a:avLst/>
          <a:gdLst/>
          <a:ahLst/>
          <a:cxnLst/>
          <a:rect l="0" t="0" r="0" b="0"/>
          <a:pathLst>
            <a:path>
              <a:moveTo>
                <a:pt x="0" y="12490"/>
              </a:moveTo>
              <a:lnTo>
                <a:pt x="693491" y="124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639520" y="4340072"/>
        <a:ext cx="34674" cy="34674"/>
      </dsp:txXfrm>
    </dsp:sp>
    <dsp:sp modelId="{531A506B-3057-4639-8865-818203428208}">
      <dsp:nvSpPr>
        <dsp:cNvPr id="0" name=""/>
        <dsp:cNvSpPr/>
      </dsp:nvSpPr>
      <dsp:spPr>
        <a:xfrm>
          <a:off x="13389" y="4207829"/>
          <a:ext cx="2361905" cy="703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>
              <a:cs typeface="Simplified Arabic" pitchFamily="2" charset="-78"/>
            </a:rPr>
            <a:t>فَعْ (أبتر)</a:t>
          </a:r>
          <a:endParaRPr lang="en-US" sz="2000" kern="1200" dirty="0">
            <a:cs typeface="Simplified Arabic" pitchFamily="2" charset="-78"/>
          </a:endParaRPr>
        </a:p>
      </dsp:txBody>
      <dsp:txXfrm>
        <a:off x="34006" y="4228446"/>
        <a:ext cx="2320671" cy="6626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F0E06-25F4-480E-B062-40655B54ECD1}" type="datetimeFigureOut">
              <a:rPr lang="en-US" smtClean="0"/>
              <a:pPr/>
              <a:t>2023-02-16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E59C3-977C-4A0B-B3BD-819EADBE6C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80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E59C3-977C-4A0B-B3BD-819EADBE6C6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E59C3-977C-4A0B-B3BD-819EADBE6C6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E59C3-977C-4A0B-B3BD-819EADBE6C6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E59C3-977C-4A0B-B3BD-819EADBE6C6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E59C3-977C-4A0B-B3BD-819EADBE6C6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E59C3-977C-4A0B-B3BD-819EADBE6C6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E59C3-977C-4A0B-B3BD-819EADBE6C6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D563-1D8A-4AC4-BD1D-C18BEDBEDD07}" type="datetimeFigureOut">
              <a:rPr lang="en-US" smtClean="0"/>
              <a:pPr/>
              <a:t>2023-02-16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794F-CD46-4E9A-BFE8-8A6BFCE33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D563-1D8A-4AC4-BD1D-C18BEDBEDD07}" type="datetimeFigureOut">
              <a:rPr lang="en-US" smtClean="0"/>
              <a:pPr/>
              <a:t>2023-02-16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794F-CD46-4E9A-BFE8-8A6BFCE33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D563-1D8A-4AC4-BD1D-C18BEDBEDD07}" type="datetimeFigureOut">
              <a:rPr lang="en-US" smtClean="0"/>
              <a:pPr/>
              <a:t>2023-02-16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794F-CD46-4E9A-BFE8-8A6BFCE33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D563-1D8A-4AC4-BD1D-C18BEDBEDD07}" type="datetimeFigureOut">
              <a:rPr lang="en-US" smtClean="0"/>
              <a:pPr/>
              <a:t>2023-02-16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794F-CD46-4E9A-BFE8-8A6BFCE33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D563-1D8A-4AC4-BD1D-C18BEDBEDD07}" type="datetimeFigureOut">
              <a:rPr lang="en-US" smtClean="0"/>
              <a:pPr/>
              <a:t>2023-02-16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794F-CD46-4E9A-BFE8-8A6BFCE33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D563-1D8A-4AC4-BD1D-C18BEDBEDD07}" type="datetimeFigureOut">
              <a:rPr lang="en-US" smtClean="0"/>
              <a:pPr/>
              <a:t>2023-02-16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794F-CD46-4E9A-BFE8-8A6BFCE33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D563-1D8A-4AC4-BD1D-C18BEDBEDD07}" type="datetimeFigureOut">
              <a:rPr lang="en-US" smtClean="0"/>
              <a:pPr/>
              <a:t>2023-02-16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794F-CD46-4E9A-BFE8-8A6BFCE33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D563-1D8A-4AC4-BD1D-C18BEDBEDD07}" type="datetimeFigureOut">
              <a:rPr lang="en-US" smtClean="0"/>
              <a:pPr/>
              <a:t>2023-02-16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794F-CD46-4E9A-BFE8-8A6BFCE33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D563-1D8A-4AC4-BD1D-C18BEDBEDD07}" type="datetimeFigureOut">
              <a:rPr lang="en-US" smtClean="0"/>
              <a:pPr/>
              <a:t>2023-02-16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794F-CD46-4E9A-BFE8-8A6BFCE33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D563-1D8A-4AC4-BD1D-C18BEDBEDD07}" type="datetimeFigureOut">
              <a:rPr lang="en-US" smtClean="0"/>
              <a:pPr/>
              <a:t>2023-02-16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794F-CD46-4E9A-BFE8-8A6BFCE33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D563-1D8A-4AC4-BD1D-C18BEDBEDD07}" type="datetimeFigureOut">
              <a:rPr lang="en-US" smtClean="0"/>
              <a:pPr/>
              <a:t>2023-02-16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794F-CD46-4E9A-BFE8-8A6BFCE33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DD563-1D8A-4AC4-BD1D-C18BEDBEDD07}" type="datetimeFigureOut">
              <a:rPr lang="en-US" smtClean="0"/>
              <a:pPr/>
              <a:t>2023-02-16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9794F-CD46-4E9A-BFE8-8A6BFCE33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../&#1575;&#1604;&#1586;&#1581;&#1575;&#1601;&#1575;&#1578;%20&#1608;&#1575;&#1604;&#1593;&#1604;&#1604;/&#1575;&#1604;&#1602;&#1576;&#1590;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../&#1575;&#1604;&#1586;&#1581;&#1575;&#1601;&#1575;&#1578;%20&#1608;&#1575;&#1604;&#1593;&#1604;&#1604;/&#1575;&#1604;&#1576;&#1578;&#1585;.pptx" TargetMode="External"/><Relationship Id="rId5" Type="http://schemas.openxmlformats.org/officeDocument/2006/relationships/hyperlink" Target="../&#1575;&#1604;&#1586;&#1581;&#1575;&#1601;&#1575;&#1578;%20&#1608;&#1575;&#1604;&#1593;&#1604;&#1604;/&#1575;&#1604;&#1602;&#1589;&#1585;.pptx" TargetMode="External"/><Relationship Id="rId4" Type="http://schemas.openxmlformats.org/officeDocument/2006/relationships/hyperlink" Target="../&#1575;&#1604;&#1586;&#1581;&#1575;&#1601;&#1575;&#1578;%20&#1608;&#1575;&#1604;&#1593;&#1604;&#1604;/&#1575;&#1604;&#1581;&#1584;&#1601;.ppt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que 3"/>
          <p:cNvSpPr/>
          <p:nvPr/>
        </p:nvSpPr>
        <p:spPr>
          <a:xfrm>
            <a:off x="2915816" y="195480"/>
            <a:ext cx="3143272" cy="857256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3200" dirty="0">
                <a:cs typeface="Ali-A-Jiddah" pitchFamily="2" charset="-78"/>
              </a:rPr>
              <a:t>بحر </a:t>
            </a:r>
            <a:r>
              <a:rPr lang="ar-SA" sz="3200" dirty="0">
                <a:cs typeface="Ali-A-Jiddah" pitchFamily="2" charset="-78"/>
              </a:rPr>
              <a:t>المتقارب</a:t>
            </a:r>
            <a:endParaRPr lang="en-US" sz="3200" dirty="0">
              <a:cs typeface="Ali-A-Jiddah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86578" y="1643050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dirty="0">
                <a:cs typeface="Simplified Arabic" pitchFamily="2" charset="-78"/>
              </a:rPr>
              <a:t>فَعُوْلُنْ</a:t>
            </a:r>
            <a:endParaRPr lang="en-US" sz="2400" dirty="0">
              <a:cs typeface="Simplified Arabic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86710" y="1643050"/>
            <a:ext cx="128588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000" dirty="0">
                <a:cs typeface="Simplified Arabic" pitchFamily="2" charset="-78"/>
              </a:rPr>
              <a:t>في الدائرة العروضية</a:t>
            </a:r>
            <a:endParaRPr lang="en-US" sz="2000" dirty="0">
              <a:cs typeface="Simplified Arabic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86578" y="2285992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000" dirty="0"/>
              <a:t>//ه/ه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5929322" y="1643050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dirty="0">
                <a:cs typeface="Simplified Arabic" pitchFamily="2" charset="-78"/>
              </a:rPr>
              <a:t>فَعُوْلُنْ</a:t>
            </a:r>
            <a:endParaRPr lang="en-US" sz="2400" dirty="0">
              <a:cs typeface="Simplified Arabic" pitchFamily="2" charset="-78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929322" y="2285992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000" dirty="0"/>
              <a:t>//ه/ه</a:t>
            </a:r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5072066" y="1643050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dirty="0">
                <a:cs typeface="Simplified Arabic" pitchFamily="2" charset="-78"/>
              </a:rPr>
              <a:t>فَعُوْلُنْ</a:t>
            </a:r>
            <a:endParaRPr lang="en-US" sz="2400" dirty="0">
              <a:cs typeface="Simplified Arabic" pitchFamily="2" charset="-7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072066" y="2285992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000" dirty="0"/>
              <a:t>//ه/ه</a:t>
            </a:r>
            <a:endParaRPr lang="en-US" sz="2000" dirty="0"/>
          </a:p>
        </p:txBody>
      </p:sp>
      <p:sp>
        <p:nvSpPr>
          <p:cNvPr id="28" name="Rectangle 27"/>
          <p:cNvSpPr/>
          <p:nvPr/>
        </p:nvSpPr>
        <p:spPr>
          <a:xfrm>
            <a:off x="4214810" y="1643050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dirty="0">
                <a:cs typeface="Simplified Arabic" pitchFamily="2" charset="-78"/>
              </a:rPr>
              <a:t>فَعُوْلُنْ</a:t>
            </a:r>
            <a:endParaRPr lang="en-US" sz="2400" dirty="0">
              <a:cs typeface="Simplified Arabic" pitchFamily="2" charset="-78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214810" y="2285992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000" dirty="0"/>
              <a:t>//ه/ه</a:t>
            </a:r>
            <a:endParaRPr lang="en-US" sz="2000" dirty="0"/>
          </a:p>
        </p:txBody>
      </p:sp>
      <p:sp>
        <p:nvSpPr>
          <p:cNvPr id="30" name="Rectangle 29"/>
          <p:cNvSpPr/>
          <p:nvPr/>
        </p:nvSpPr>
        <p:spPr>
          <a:xfrm>
            <a:off x="2786050" y="1643050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dirty="0">
                <a:cs typeface="Simplified Arabic" pitchFamily="2" charset="-78"/>
              </a:rPr>
              <a:t>فَعُوْلُنْ</a:t>
            </a:r>
            <a:endParaRPr lang="en-US" sz="2400" dirty="0">
              <a:cs typeface="Simplified Arabic" pitchFamily="2" charset="-78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786050" y="2285992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000" dirty="0"/>
              <a:t>//ه/ه</a:t>
            </a:r>
            <a:endParaRPr lang="en-US" sz="2000" dirty="0"/>
          </a:p>
        </p:txBody>
      </p:sp>
      <p:sp>
        <p:nvSpPr>
          <p:cNvPr id="32" name="Rectangle 31"/>
          <p:cNvSpPr/>
          <p:nvPr/>
        </p:nvSpPr>
        <p:spPr>
          <a:xfrm>
            <a:off x="1928794" y="1643050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dirty="0">
                <a:cs typeface="Simplified Arabic" pitchFamily="2" charset="-78"/>
              </a:rPr>
              <a:t>فَعُوْلُنْ</a:t>
            </a:r>
            <a:endParaRPr lang="en-US" sz="2400" dirty="0">
              <a:cs typeface="Simplified Arabic" pitchFamily="2" charset="-78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928794" y="2285992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000" dirty="0"/>
              <a:t>//ه/ه</a:t>
            </a:r>
            <a:endParaRPr lang="en-US" sz="2000" dirty="0"/>
          </a:p>
        </p:txBody>
      </p:sp>
      <p:sp>
        <p:nvSpPr>
          <p:cNvPr id="36" name="Rectangle 35"/>
          <p:cNvSpPr/>
          <p:nvPr/>
        </p:nvSpPr>
        <p:spPr>
          <a:xfrm>
            <a:off x="1071538" y="1643050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dirty="0">
                <a:cs typeface="Simplified Arabic" pitchFamily="2" charset="-78"/>
              </a:rPr>
              <a:t>فَعُوْلُنْ</a:t>
            </a:r>
            <a:endParaRPr lang="en-US" sz="2400" dirty="0">
              <a:cs typeface="Simplified Arabic" pitchFamily="2" charset="-78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071538" y="2285992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000" dirty="0"/>
              <a:t>//ه/ه</a:t>
            </a:r>
            <a:endParaRPr lang="en-US" sz="2000" dirty="0"/>
          </a:p>
        </p:txBody>
      </p:sp>
      <p:sp>
        <p:nvSpPr>
          <p:cNvPr id="38" name="Rectangle 37"/>
          <p:cNvSpPr/>
          <p:nvPr/>
        </p:nvSpPr>
        <p:spPr>
          <a:xfrm>
            <a:off x="214282" y="1643050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dirty="0">
                <a:cs typeface="Simplified Arabic" pitchFamily="2" charset="-78"/>
              </a:rPr>
              <a:t>فَعُوْلُنْ</a:t>
            </a:r>
            <a:endParaRPr lang="en-US" sz="2400" dirty="0">
              <a:cs typeface="Simplified Arabic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14282" y="2285992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000" dirty="0"/>
              <a:t>//ه/ه</a:t>
            </a:r>
            <a:endParaRPr lang="en-US" sz="2000" dirty="0"/>
          </a:p>
        </p:txBody>
      </p:sp>
      <p:sp>
        <p:nvSpPr>
          <p:cNvPr id="40" name="Hexagon 39">
            <a:hlinkClick r:id="rId3" action="ppaction://hlinkpres?slideindex=1&amp;slidetitle="/>
          </p:cNvPr>
          <p:cNvSpPr/>
          <p:nvPr/>
        </p:nvSpPr>
        <p:spPr>
          <a:xfrm>
            <a:off x="6000760" y="4214818"/>
            <a:ext cx="1357322" cy="857256"/>
          </a:xfrm>
          <a:prstGeom prst="hex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</a:rPr>
              <a:t>القبض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2" name="Hexagon 41">
            <a:hlinkClick r:id="rId4" action="ppaction://hlinkpres?slideindex=1&amp;slidetitle="/>
          </p:cNvPr>
          <p:cNvSpPr/>
          <p:nvPr/>
        </p:nvSpPr>
        <p:spPr>
          <a:xfrm>
            <a:off x="4643438" y="4214818"/>
            <a:ext cx="1357322" cy="857256"/>
          </a:xfrm>
          <a:prstGeom prst="hex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dirty="0"/>
              <a:t>الحذف</a:t>
            </a:r>
            <a:endParaRPr lang="en-US" sz="2400" dirty="0"/>
          </a:p>
        </p:txBody>
      </p:sp>
      <p:sp>
        <p:nvSpPr>
          <p:cNvPr id="43" name="Hexagon 42">
            <a:hlinkClick r:id="rId5" action="ppaction://hlinkpres?slideindex=1&amp;slidetitle="/>
          </p:cNvPr>
          <p:cNvSpPr/>
          <p:nvPr/>
        </p:nvSpPr>
        <p:spPr>
          <a:xfrm>
            <a:off x="3286116" y="4214818"/>
            <a:ext cx="1357322" cy="857256"/>
          </a:xfrm>
          <a:prstGeom prst="hex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dirty="0"/>
              <a:t>القصر</a:t>
            </a:r>
            <a:endParaRPr lang="en-US" sz="2400" dirty="0"/>
          </a:p>
        </p:txBody>
      </p:sp>
      <p:sp>
        <p:nvSpPr>
          <p:cNvPr id="44" name="Hexagon 43">
            <a:hlinkClick r:id="rId6" action="ppaction://hlinkpres?slideindex=1&amp;slidetitle="/>
          </p:cNvPr>
          <p:cNvSpPr/>
          <p:nvPr/>
        </p:nvSpPr>
        <p:spPr>
          <a:xfrm>
            <a:off x="1928794" y="4214818"/>
            <a:ext cx="1357322" cy="857256"/>
          </a:xfrm>
          <a:prstGeom prst="hex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dirty="0"/>
              <a:t>البتر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0" y="1500174"/>
          <a:ext cx="9144000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ction Button: Beginning 3">
            <a:hlinkClick r:id="" action="ppaction://hlinkshowjump?jump=firstslide" highlightClick="1"/>
          </p:cNvPr>
          <p:cNvSpPr/>
          <p:nvPr/>
        </p:nvSpPr>
        <p:spPr>
          <a:xfrm>
            <a:off x="8000992" y="6072182"/>
            <a:ext cx="1143008" cy="785818"/>
          </a:xfrm>
          <a:prstGeom prst="actionButtonBeginning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00958" y="71414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dirty="0">
                <a:cs typeface="Simplified Arabic" pitchFamily="2" charset="-78"/>
              </a:rPr>
              <a:t>فَعُوْلُنْ</a:t>
            </a:r>
            <a:endParaRPr lang="en-US" sz="2400" dirty="0">
              <a:cs typeface="Simplified Arabic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00958" y="714356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000" dirty="0"/>
              <a:t>//ه/ه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6643702" y="71414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dirty="0">
                <a:cs typeface="Simplified Arabic" pitchFamily="2" charset="-78"/>
              </a:rPr>
              <a:t>فَعُوْلُنْ</a:t>
            </a:r>
            <a:endParaRPr lang="en-US" sz="2400" dirty="0">
              <a:cs typeface="Simplified Arabic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43702" y="714356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000" dirty="0"/>
              <a:t>//ه/ه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5786446" y="71414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dirty="0">
                <a:cs typeface="Simplified Arabic" pitchFamily="2" charset="-78"/>
              </a:rPr>
              <a:t>فَعُوْلُنْ</a:t>
            </a:r>
            <a:endParaRPr lang="en-US" sz="2400" dirty="0">
              <a:cs typeface="Simplified Arabic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86446" y="714356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000" dirty="0"/>
              <a:t>//ه/ه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4929190" y="71414"/>
            <a:ext cx="857256" cy="571504"/>
          </a:xfrm>
          <a:prstGeom prst="rect">
            <a:avLst/>
          </a:prstGeom>
          <a:solidFill>
            <a:srgbClr val="FFFF00"/>
          </a:solidFill>
          <a:ln>
            <a:solidFill>
              <a:schemeClr val="tx2">
                <a:lumMod val="10000"/>
              </a:schemeClr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dirty="0">
                <a:solidFill>
                  <a:schemeClr val="tx1"/>
                </a:solidFill>
                <a:cs typeface="Simplified Arabic" pitchFamily="2" charset="-78"/>
              </a:rPr>
              <a:t>فَعُوْلُنْ</a:t>
            </a:r>
            <a:endParaRPr lang="en-US" sz="2400" dirty="0">
              <a:solidFill>
                <a:schemeClr val="tx1"/>
              </a:solidFill>
              <a:cs typeface="Simplified Arabic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29190" y="714356"/>
            <a:ext cx="857256" cy="571504"/>
          </a:xfrm>
          <a:prstGeom prst="rect">
            <a:avLst/>
          </a:prstGeom>
          <a:solidFill>
            <a:srgbClr val="FFFF00"/>
          </a:solidFill>
          <a:ln>
            <a:solidFill>
              <a:schemeClr val="tx2">
                <a:lumMod val="10000"/>
              </a:schemeClr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000" dirty="0">
                <a:solidFill>
                  <a:schemeClr val="tx1"/>
                </a:solidFill>
              </a:rPr>
              <a:t>//ه/ه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00430" y="71414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dirty="0">
                <a:cs typeface="Simplified Arabic" pitchFamily="2" charset="-78"/>
              </a:rPr>
              <a:t>فَعُوْلُنْ</a:t>
            </a:r>
            <a:endParaRPr lang="en-US" sz="2400" dirty="0">
              <a:cs typeface="Simplified Arabic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00430" y="714356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000" dirty="0"/>
              <a:t>//ه/ه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2643174" y="71414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dirty="0">
                <a:cs typeface="Simplified Arabic" pitchFamily="2" charset="-78"/>
              </a:rPr>
              <a:t>فَعُوْلُنْ</a:t>
            </a:r>
            <a:endParaRPr lang="en-US" sz="2400" dirty="0">
              <a:cs typeface="Simplified Arabic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43174" y="714356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000" dirty="0"/>
              <a:t>//ه/ه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1785918" y="71414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dirty="0">
                <a:cs typeface="Simplified Arabic" pitchFamily="2" charset="-78"/>
              </a:rPr>
              <a:t>فَعُوْلُنْ</a:t>
            </a:r>
            <a:endParaRPr lang="en-US" sz="2400" dirty="0">
              <a:cs typeface="Simplified Arabic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85918" y="714356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000" dirty="0"/>
              <a:t>//ه/ه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928662" y="71414"/>
            <a:ext cx="857256" cy="571504"/>
          </a:xfrm>
          <a:prstGeom prst="rect">
            <a:avLst/>
          </a:prstGeom>
          <a:solidFill>
            <a:srgbClr val="FFFF00"/>
          </a:solidFill>
          <a:ln>
            <a:solidFill>
              <a:schemeClr val="tx2">
                <a:lumMod val="10000"/>
              </a:schemeClr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dirty="0">
                <a:solidFill>
                  <a:schemeClr val="tx1"/>
                </a:solidFill>
                <a:cs typeface="Simplified Arabic" pitchFamily="2" charset="-78"/>
              </a:rPr>
              <a:t>فَعُوْلُنْ</a:t>
            </a:r>
            <a:endParaRPr lang="en-US" sz="2400" dirty="0">
              <a:solidFill>
                <a:schemeClr val="tx1"/>
              </a:solidFill>
              <a:cs typeface="Simplified Arabic" pitchFamily="2" charset="-7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28662" y="714356"/>
            <a:ext cx="857256" cy="571504"/>
          </a:xfrm>
          <a:prstGeom prst="rect">
            <a:avLst/>
          </a:prstGeom>
          <a:solidFill>
            <a:srgbClr val="FFFF00"/>
          </a:solidFill>
          <a:ln>
            <a:solidFill>
              <a:schemeClr val="tx2">
                <a:lumMod val="10000"/>
              </a:schemeClr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000" dirty="0">
                <a:solidFill>
                  <a:schemeClr val="tx1"/>
                </a:solidFill>
              </a:rPr>
              <a:t>//ه/ه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3357554" y="1714488"/>
            <a:ext cx="2428892" cy="857256"/>
          </a:xfrm>
          <a:prstGeom prst="wedgeRoundRectCallout">
            <a:avLst>
              <a:gd name="adj1" fmla="val -22446"/>
              <a:gd name="adj2" fmla="val 7912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/>
              <a:t>وقد تأتي محذوفة كثيرا.. والحذف هنا يجري مجرى الزحاف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E00C55-EA6F-4C87-BFEF-D0E94A8258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">
                                            <p:graphicEl>
                                              <a:dgm id="{9CE00C55-EA6F-4C87-BFEF-D0E94A8258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0393B7-4630-4BE7-A2F0-767D9F0617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">
                                            <p:graphicEl>
                                              <a:dgm id="{300393B7-4630-4BE7-A2F0-767D9F0617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99B972-BC98-477A-9C19-66B133D998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">
                                            <p:graphicEl>
                                              <a:dgm id="{CA99B972-BC98-477A-9C19-66B133D998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D20C53-3BA4-4F9C-9075-79A772E84F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">
                                            <p:graphicEl>
                                              <a:dgm id="{40D20C53-3BA4-4F9C-9075-79A772E84F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340F2AC-4B82-49D0-ACE0-4D2153ABD0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">
                                            <p:graphicEl>
                                              <a:dgm id="{0340F2AC-4B82-49D0-ACE0-4D2153ABD0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750758F-7DF3-4436-9DED-B51A13CD81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">
                                            <p:graphicEl>
                                              <a:dgm id="{9750758F-7DF3-4436-9DED-B51A13CD81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D724C36-9643-4E2B-AE2B-37500D9E17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">
                                            <p:graphicEl>
                                              <a:dgm id="{ED724C36-9643-4E2B-AE2B-37500D9E17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8BE6F98-B028-483B-B10B-E7480B3F29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">
                                            <p:graphicEl>
                                              <a:dgm id="{78BE6F98-B028-483B-B10B-E7480B3F29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CE4F9B3-0315-4FF4-A5B3-B6D3D6B885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">
                                            <p:graphicEl>
                                              <a:dgm id="{ECE4F9B3-0315-4FF4-A5B3-B6D3D6B885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85A4868-5F68-43DC-887C-D167C3AA28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5">
                                            <p:graphicEl>
                                              <a:dgm id="{F85A4868-5F68-43DC-887C-D167C3AA28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85F53EB-9115-4FBF-A208-1110251376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5">
                                            <p:graphicEl>
                                              <a:dgm id="{E85F53EB-9115-4FBF-A208-1110251376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109D50-8597-4952-958E-230C790A65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">
                                            <p:graphicEl>
                                              <a:dgm id="{5E109D50-8597-4952-958E-230C790A65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F0EB99-AE7B-48F8-AA44-48069D1879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">
                                            <p:graphicEl>
                                              <a:dgm id="{6DF0EB99-AE7B-48F8-AA44-48069D1879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E06719-8AAF-446B-AF07-503CD8D693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5">
                                            <p:graphicEl>
                                              <a:dgm id="{ADE06719-8AAF-446B-AF07-503CD8D693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021A3A-E22C-4CD4-BBDA-2166674B76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5">
                                            <p:graphicEl>
                                              <a:dgm id="{04021A3A-E22C-4CD4-BBDA-2166674B76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F51E7E-6490-4D88-9C39-F393C7CA0E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5">
                                            <p:graphicEl>
                                              <a:dgm id="{B3F51E7E-6490-4D88-9C39-F393C7CA0E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7AB92A5-1E24-4553-BF7C-394769FD6B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5">
                                            <p:graphicEl>
                                              <a:dgm id="{B7AB92A5-1E24-4553-BF7C-394769FD6B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D72E9B-1366-4B74-B008-273C5F2227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5">
                                            <p:graphicEl>
                                              <a:dgm id="{D7D72E9B-1366-4B74-B008-273C5F2227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C8DDA0-4594-48FF-9062-848DFA4572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5">
                                            <p:graphicEl>
                                              <a:dgm id="{E1C8DDA0-4594-48FF-9062-848DFA4572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28B1C76-2211-450F-B1C5-F93B270436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5">
                                            <p:graphicEl>
                                              <a:dgm id="{228B1C76-2211-450F-B1C5-F93B270436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31A506B-3057-4639-8865-8182034282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5">
                                            <p:graphicEl>
                                              <a:dgm id="{531A506B-3057-4639-8865-8182034282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42844" y="428604"/>
            <a:ext cx="885828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IQ" sz="3200" dirty="0">
                <a:cs typeface="Simplified Arabic" pitchFamily="2" charset="-78"/>
              </a:rPr>
              <a:t>تحِنُّ حَنيناً إلى مالكٍ</a:t>
            </a:r>
            <a:r>
              <a:rPr lang="en-US" sz="3200" dirty="0">
                <a:cs typeface="Simplified Arabic" pitchFamily="2" charset="-78"/>
              </a:rPr>
              <a:t>            </a:t>
            </a:r>
            <a:r>
              <a:rPr lang="ar-IQ" sz="3200" dirty="0">
                <a:cs typeface="Simplified Arabic" pitchFamily="2" charset="-78"/>
              </a:rPr>
              <a:t>فحِنّي حَنِيْنَكِ إني مُعالي</a:t>
            </a:r>
          </a:p>
          <a:p>
            <a:pPr algn="ctr" rtl="1">
              <a:lnSpc>
                <a:spcPct val="150000"/>
              </a:lnSpc>
            </a:pPr>
            <a:r>
              <a:rPr lang="ar-IQ" sz="3200" dirty="0">
                <a:cs typeface="Simplified Arabic" pitchFamily="2" charset="-78"/>
              </a:rPr>
              <a:t>إلى دارِ قومٍ حسانِ الوجوهِ</a:t>
            </a:r>
            <a:r>
              <a:rPr lang="en-US" sz="3200" dirty="0">
                <a:cs typeface="Simplified Arabic" pitchFamily="2" charset="-78"/>
              </a:rPr>
              <a:t>          </a:t>
            </a:r>
            <a:r>
              <a:rPr lang="ar-IQ" sz="3200" dirty="0">
                <a:cs typeface="Simplified Arabic" pitchFamily="2" charset="-78"/>
              </a:rPr>
              <a:t>عظامِ القِباب طِوالِ العوالي</a:t>
            </a:r>
          </a:p>
          <a:p>
            <a:pPr algn="ctr" rtl="1">
              <a:lnSpc>
                <a:spcPct val="150000"/>
              </a:lnSpc>
            </a:pPr>
            <a:r>
              <a:rPr lang="ar-IQ" sz="3200" dirty="0">
                <a:cs typeface="Simplified Arabic" pitchFamily="2" charset="-78"/>
              </a:rPr>
              <a:t>فَوَجْهَتُهنَّ على مَهْمهِ</a:t>
            </a:r>
            <a:r>
              <a:rPr lang="en-US" sz="3200" dirty="0">
                <a:cs typeface="Simplified Arabic" pitchFamily="2" charset="-78"/>
              </a:rPr>
              <a:t>          </a:t>
            </a:r>
            <a:r>
              <a:rPr lang="ar-IQ" sz="3200" dirty="0">
                <a:cs typeface="Simplified Arabic" pitchFamily="2" charset="-78"/>
              </a:rPr>
              <a:t>قليلِ الوغى غيرِ صوتِ الرّئالِ</a:t>
            </a:r>
          </a:p>
          <a:p>
            <a:pPr algn="ctr" rtl="1">
              <a:lnSpc>
                <a:spcPct val="150000"/>
              </a:lnSpc>
            </a:pPr>
            <a:r>
              <a:rPr lang="ar-IQ" sz="3200" dirty="0">
                <a:cs typeface="Simplified Arabic" pitchFamily="2" charset="-78"/>
              </a:rPr>
              <a:t>سِراعاً دوائبَ ما يَنْثَنِيَـ          ـنَ</a:t>
            </a:r>
            <a:r>
              <a:rPr lang="en-US" sz="3200" dirty="0">
                <a:cs typeface="Simplified Arabic" pitchFamily="2" charset="-78"/>
              </a:rPr>
              <a:t> </a:t>
            </a:r>
            <a:r>
              <a:rPr lang="ar-IQ" sz="3200" dirty="0">
                <a:cs typeface="Simplified Arabic" pitchFamily="2" charset="-78"/>
              </a:rPr>
              <a:t>حتى احْتَلَلْنَ بحَيٍّ حِلال</a:t>
            </a:r>
          </a:p>
          <a:p>
            <a:pPr algn="ctr" rtl="1">
              <a:lnSpc>
                <a:spcPct val="150000"/>
              </a:lnSpc>
            </a:pPr>
            <a:r>
              <a:rPr lang="ar-IQ" sz="3200" dirty="0">
                <a:cs typeface="Simplified Arabic" pitchFamily="2" charset="-78"/>
              </a:rPr>
              <a:t>بسعد بن ثعلبةَ الأكرميـ</a:t>
            </a:r>
            <a:r>
              <a:rPr lang="en-US" sz="3200" dirty="0">
                <a:cs typeface="Simplified Arabic" pitchFamily="2" charset="-78"/>
              </a:rPr>
              <a:t>        </a:t>
            </a:r>
            <a:r>
              <a:rPr lang="ar-IQ" sz="3200" dirty="0">
                <a:cs typeface="Simplified Arabic" pitchFamily="2" charset="-78"/>
              </a:rPr>
              <a:t>ـنَ أهلِ الفِضالِ وأهلِ النّوال</a:t>
            </a:r>
            <a:endParaRPr kumimoji="0" lang="ar-SA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Simplified Arabic" pitchFamily="2" charset="-7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4611231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IQ" sz="3200" dirty="0">
                <a:cs typeface="Simplified Arabic" pitchFamily="2" charset="-78"/>
              </a:rPr>
              <a:t>وَللـه عَيْنَا مَنْ رَأى مِنْ تَفَرُّقٍ      أشَتّ وَأنأى من فِرَاقِ المُحَصَّبِ</a:t>
            </a:r>
          </a:p>
          <a:p>
            <a:pPr algn="ctr" rtl="1">
              <a:lnSpc>
                <a:spcPct val="150000"/>
              </a:lnSpc>
            </a:pPr>
            <a:r>
              <a:rPr lang="ar-IQ" sz="3200" dirty="0">
                <a:cs typeface="Simplified Arabic" pitchFamily="2" charset="-78"/>
              </a:rPr>
              <a:t>يُغرّدُ بالأسحارِ في كُلّ سُدْفَةٍ         تَغَرُّدَ مَيّاحِ النّدَامى المُطَرِّبِ</a:t>
            </a:r>
          </a:p>
          <a:p>
            <a:pPr algn="ctr" rtl="1">
              <a:lnSpc>
                <a:spcPct val="150000"/>
              </a:lnSpc>
            </a:pPr>
            <a:r>
              <a:rPr lang="ar-IQ" sz="3200" dirty="0">
                <a:cs typeface="Simplified Arabic" pitchFamily="2" charset="-78"/>
              </a:rPr>
              <a:t>بمَحْنيّةٍ قَدْ آزَرَ الضّالُ نَبْتَهَا         مَجَرَّ جُيُوشٍ غَانِمِينَ وَخُيّبِ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1406" y="382012"/>
            <a:ext cx="892971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IQ" sz="3200" dirty="0">
                <a:cs typeface="Simplified Arabic" pitchFamily="2" charset="-78"/>
              </a:rPr>
              <a:t>لَهَا الْوَيْلُ مَا وَجَدَتْ ثَابِتاً        أَلَفَّ الْيَدَيْنِ وَلاَ زُمَّلاَ</a:t>
            </a:r>
          </a:p>
          <a:p>
            <a:pPr algn="ctr" rtl="1">
              <a:lnSpc>
                <a:spcPct val="150000"/>
              </a:lnSpc>
            </a:pPr>
            <a:r>
              <a:rPr lang="ar-IQ" sz="3200" dirty="0">
                <a:cs typeface="Simplified Arabic" pitchFamily="2" charset="-78"/>
              </a:rPr>
              <a:t>وَلاَ رَعِشَ السَّاقِ عِنْدَ الجِرَاء	إذَا بَادَرَ الْحَمْلَةَ الْهَيْضَلاَ</a:t>
            </a:r>
          </a:p>
          <a:p>
            <a:pPr algn="ctr" rtl="1">
              <a:lnSpc>
                <a:spcPct val="150000"/>
              </a:lnSpc>
            </a:pPr>
            <a:r>
              <a:rPr lang="ar-IQ" sz="3200" dirty="0">
                <a:cs typeface="Simplified Arabic" pitchFamily="2" charset="-78"/>
              </a:rPr>
              <a:t>وَأَدْهَمَ قَدْ جُبْتُ جِلْبَابَهُ        كَمَا اجْتَابَتِ الْكَاعِبُ الْخَيْعَلاَ</a:t>
            </a:r>
          </a:p>
          <a:p>
            <a:pPr algn="ctr" rtl="1">
              <a:lnSpc>
                <a:spcPct val="150000"/>
              </a:lnSpc>
            </a:pPr>
            <a:r>
              <a:rPr lang="ar-IQ" sz="3200" dirty="0">
                <a:cs typeface="Simplified Arabic" pitchFamily="2" charset="-78"/>
              </a:rPr>
              <a:t>إلَى أَنْ حَدَا الصُّبْحُ أَثْنَاءَهُ            وَمَزَّقَ جِلْبَابَهُ الأَلْيَلاَ</a:t>
            </a:r>
          </a:p>
          <a:p>
            <a:pPr algn="ctr" rtl="1">
              <a:lnSpc>
                <a:spcPct val="150000"/>
              </a:lnSpc>
            </a:pPr>
            <a:r>
              <a:rPr lang="ar-IQ" sz="3200" dirty="0">
                <a:cs typeface="Simplified Arabic" pitchFamily="2" charset="-78"/>
              </a:rPr>
              <a:t>فَقُلْتُ لَهَا يَا انْظُرِي كَيْ تَرَيْ         فَوَلَّتْ فَكُنْتُ لَهَا أَغْولاَ</a:t>
            </a:r>
          </a:p>
          <a:p>
            <a:pPr algn="ctr" rtl="1">
              <a:lnSpc>
                <a:spcPct val="150000"/>
              </a:lnSpc>
            </a:pPr>
            <a:r>
              <a:rPr lang="ar-IQ" sz="3200" dirty="0">
                <a:cs typeface="Simplified Arabic" pitchFamily="2" charset="-78"/>
              </a:rPr>
              <a:t>فَطَارَ بِقَحْفِ ابْنَةِ الْجِنِّ ذُو         سَفَاسِقَ قَدْ أَخْلَقَ الْمِحْملاَ</a:t>
            </a:r>
          </a:p>
          <a:p>
            <a:pPr algn="ctr" rtl="1">
              <a:lnSpc>
                <a:spcPct val="150000"/>
              </a:lnSpc>
            </a:pPr>
            <a:endParaRPr lang="ar-IQ" sz="3200" dirty="0">
              <a:cs typeface="Simplified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24"/>
            <a:ext cx="91440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IQ" sz="3200" dirty="0">
                <a:cs typeface="Simplified Arabic" pitchFamily="2" charset="-78"/>
              </a:rPr>
              <a:t>أَخٌ طَــالَما سَرَّنِـيْ ذِكرُهُ     فَقَدْ صـِـرتُ أَشجى لَدى ذِكرِهِ</a:t>
            </a:r>
            <a:endParaRPr lang="en-US" sz="3200" dirty="0">
              <a:cs typeface="Simplified Arabic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ar-IQ" sz="3200" dirty="0">
                <a:cs typeface="Simplified Arabic" pitchFamily="2" charset="-78"/>
              </a:rPr>
              <a:t>وَقَدْ كُنْـتُ أَغدو إِلى قَصرِهِ    فَقَدْ صِرْتُ أَغْـدُوْ إِلى قَـبْـرِهِ</a:t>
            </a:r>
            <a:endParaRPr kumimoji="0" lang="ar-SA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Simplified Arabic" pitchFamily="2" charset="-78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2214554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IQ" sz="3200" dirty="0">
                <a:cs typeface="Simplified Arabic" pitchFamily="2" charset="-78"/>
              </a:rPr>
              <a:t>وَأَعلَمُ أَنّــي إِذا مَاْ اِعْتَذَرْتُ       إِلَيـكَ أَرادَ اِعْتِـذَارِيْ اِعْتِذَارَا</a:t>
            </a:r>
          </a:p>
          <a:p>
            <a:pPr algn="ctr" rtl="1">
              <a:lnSpc>
                <a:spcPct val="150000"/>
              </a:lnSpc>
            </a:pPr>
            <a:r>
              <a:rPr lang="ar-IQ" sz="3200" dirty="0">
                <a:cs typeface="Simplified Arabic" pitchFamily="2" charset="-78"/>
              </a:rPr>
              <a:t>كَــفَرْتُ مَكَارِمَـكَ البَاهِرا       تِ إِنْ كَاْنَ ذَلِــكَ مِنّي اِخْتِيارَا</a:t>
            </a:r>
          </a:p>
          <a:p>
            <a:pPr algn="ctr" rtl="1">
              <a:lnSpc>
                <a:spcPct val="150000"/>
              </a:lnSpc>
            </a:pPr>
            <a:r>
              <a:rPr lang="ar-IQ" sz="3200" dirty="0">
                <a:cs typeface="Simplified Arabic" pitchFamily="2" charset="-78"/>
              </a:rPr>
              <a:t>وَما أَنــا أَسْقَمْتُ جِسْمِي بِهِ       وَما أَنا أَضْرَمْتُ في القَلْبِ نارا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992729"/>
            <a:ext cx="91440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IQ" sz="3200" dirty="0">
                <a:cs typeface="Simplified Arabic" pitchFamily="2" charset="-78"/>
              </a:rPr>
              <a:t>إِلامَ طَمَـاعِيَـةُ العَــاذِلِ       وَلا رَأى فــي الحُـبِّ لِلعـاقِلِ</a:t>
            </a:r>
          </a:p>
          <a:p>
            <a:pPr algn="ctr" rtl="1">
              <a:lnSpc>
                <a:spcPct val="150000"/>
              </a:lnSpc>
            </a:pPr>
            <a:r>
              <a:rPr lang="ar-IQ" sz="3200" dirty="0">
                <a:cs typeface="Simplified Arabic" pitchFamily="2" charset="-78"/>
              </a:rPr>
              <a:t>تَـفُكُّ العُناةَ وَتـُغني العُفاةَ       وَتـَغْـفِـرُ لِلمُـذْنِـبِ الجاهِـلِ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24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IQ" sz="3200" dirty="0">
                <a:cs typeface="Simplified Arabic" pitchFamily="2" charset="-78"/>
              </a:rPr>
              <a:t>أيَاْ مَـلِكَاً عَرْشُهُ فِي العُيُوْنِ	     يَـظَـلَّـلُ دُنْيَاْ الْكَرَى بالجَنَاْحْ</a:t>
            </a:r>
            <a:endParaRPr kumimoji="0" lang="ar-SA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Simplified Arabic" pitchFamily="2" charset="-78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142984"/>
            <a:ext cx="91440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IQ" sz="3200" dirty="0">
                <a:cs typeface="Simplified Arabic" pitchFamily="2" charset="-78"/>
              </a:rPr>
              <a:t>تُنافِسُ في جَمعِ هَذا الحُطامِ       وَكُـلٌّ يَـزُوْلُ وَكُـلٌّ يَـبِـيْـدْ</a:t>
            </a:r>
          </a:p>
          <a:p>
            <a:pPr algn="ctr" rtl="1">
              <a:lnSpc>
                <a:spcPct val="150000"/>
              </a:lnSpc>
            </a:pPr>
            <a:r>
              <a:rPr lang="ar-IQ" sz="3200" dirty="0">
                <a:cs typeface="Simplified Arabic" pitchFamily="2" charset="-78"/>
              </a:rPr>
              <a:t>رَأَيْتُ المُـلَوكَ وَإِنْ عَظُمَتْ       فَإِنَّ المُلُـوْكَ لِـرَبـّي عَبِـيْـدْ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992729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IQ" sz="3200" dirty="0">
                <a:cs typeface="Simplified Arabic" pitchFamily="2" charset="-78"/>
              </a:rPr>
              <a:t>شَـكَوْتُ إِلَـيْـكِ الجَـوَى       فَـلَـم تَـسْمَـحِيْ بِالــذ</a:t>
            </a:r>
            <a:r>
              <a:rPr lang="ar-SA" sz="3200">
                <a:cs typeface="Simplified Arabic" pitchFamily="2" charset="-78"/>
              </a:rPr>
              <a:t>ّ</a:t>
            </a:r>
            <a:r>
              <a:rPr lang="ar-IQ" sz="3200">
                <a:cs typeface="Simplified Arabic" pitchFamily="2" charset="-78"/>
              </a:rPr>
              <a:t>َوَى</a:t>
            </a:r>
            <a:endParaRPr lang="ar-IQ" sz="3200" dirty="0">
              <a:cs typeface="Simplified Arabic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ar-IQ" sz="3200" dirty="0">
                <a:cs typeface="Simplified Arabic" pitchFamily="2" charset="-78"/>
              </a:rPr>
              <a:t>فَمُذْ طَـالَ عُمْــدُ النَّوى       جَـعَـلْــتُ إِلَيْــكَ الهَـوَى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3000372"/>
            <a:ext cx="91440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IQ" sz="3200" dirty="0">
                <a:cs typeface="Simplified Arabic" pitchFamily="2" charset="-78"/>
              </a:rPr>
              <a:t>وبَـكِّ الصّبا إذْ طَوى ثَوْبَهُ       فَـلا أَحَـدٌ نَـاشِــرٌ طَـيـَّهْ</a:t>
            </a:r>
          </a:p>
          <a:p>
            <a:pPr algn="ctr" rtl="1">
              <a:lnSpc>
                <a:spcPct val="150000"/>
              </a:lnSpc>
            </a:pPr>
            <a:r>
              <a:rPr lang="ar-IQ" sz="3200" dirty="0">
                <a:cs typeface="Simplified Arabic" pitchFamily="2" charset="-78"/>
              </a:rPr>
              <a:t>خَليليَّ عُوجا على رسمِ دارٍ       خلَتْ مـن سُلَـيْـمَى ومِنْ ميَّهْ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24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IQ" sz="3200" dirty="0">
                <a:cs typeface="Simplified Arabic" pitchFamily="2" charset="-78"/>
              </a:rPr>
              <a:t>إذا زُرْتَـــنَــاْ مُنْعِمَاً		فَأَهْلاً وَسَــهْـلاً بِــكْ</a:t>
            </a:r>
            <a:endParaRPr kumimoji="0" lang="ar-SA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Simplified Arabic" pitchFamily="2" charset="-78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142984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IQ" sz="3200" dirty="0">
                <a:cs typeface="Simplified Arabic" pitchFamily="2" charset="-78"/>
              </a:rPr>
              <a:t>تَــعَـفَّـفْ ولا تَبْتَئِسْ		فَمـا يُـقْـضَ يَـأْتِـيْـكَا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42844" y="500042"/>
            <a:ext cx="8715436" cy="2623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Simplified Arabic" pitchFamily="2" charset="-78"/>
              </a:rPr>
              <a:t>دَعَا مَعاشِرَ فاستَكّتْ مَسامِعُهُمْ		يا لَهفَ نَفْسِيَ لَوْ تَدعو بَني أسَدِ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Simplified Arabic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Simplified Arabic" pitchFamily="2" charset="-78"/>
              </a:rPr>
              <a:t>تَدْعو إذاً حاميَ الكُماةِ لا كَسِلاً	</a:t>
            </a:r>
            <a:r>
              <a:rPr kumimoji="0" lang="ar-IQ" sz="2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Simplified Arabic" pitchFamily="2" charset="-78"/>
              </a:rPr>
              <a:t>	</a:t>
            </a:r>
            <a:r>
              <a:rPr kumimoji="0" lang="ar-SA" sz="2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Simplified Arabic" pitchFamily="2" charset="-78"/>
              </a:rPr>
              <a:t>إذا السّيوفُ بأيْدي القَوْمِ كالوَقَدِ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Simplified Arabic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Simplified Arabic" pitchFamily="2" charset="-78"/>
              </a:rPr>
              <a:t>لَوْ هُمْ حُماتُكَ بالمَحمى حَمَوْكَ وَلمْ	تُتْرَكْ ليَوْمٍ أقامَ النّاسَ في كَبَدِ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Simplified Arabic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Simplified Arabic" pitchFamily="2" charset="-78"/>
              </a:rPr>
              <a:t>كما حَمَيناكَ يَوْمَ النَّعْفِ من شَطِبٍ	وَالفَضْلُ للقَوْمِ مِن رِيحٍ وَمن عدَدِ</a:t>
            </a:r>
            <a:endParaRPr kumimoji="0" lang="ar-SA" sz="40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Simplified Arabic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8596" y="3429000"/>
            <a:ext cx="8572560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SA" sz="28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Simplified Arabic" pitchFamily="2" charset="-78"/>
              </a:rPr>
              <a:t>كما حَمَيناكَ يَوْمَ النَّعْفِ من شَطِبٍ	وَالفَضْلُ للقَوْمِ مِن رِيحٍ وَمن عدَدِ</a:t>
            </a:r>
            <a:endParaRPr lang="ar-SA" sz="4000" dirty="0">
              <a:solidFill>
                <a:schemeClr val="bg1"/>
              </a:solidFill>
              <a:latin typeface="Arial" pitchFamily="34" charset="0"/>
              <a:cs typeface="Simplified Arabic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-32" y="3427412"/>
            <a:ext cx="91440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8286776" y="4286256"/>
            <a:ext cx="642942" cy="57150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>
                <a:cs typeface="Simplified Arabic" pitchFamily="2" charset="-78"/>
              </a:rPr>
              <a:t>كَ</a:t>
            </a:r>
            <a:endParaRPr lang="en-US" dirty="0">
              <a:cs typeface="Simplified Arabic" pitchFamily="2" charset="-78"/>
            </a:endParaRPr>
          </a:p>
        </p:txBody>
      </p:sp>
      <p:sp>
        <p:nvSpPr>
          <p:cNvPr id="7" name="Oval 6"/>
          <p:cNvSpPr/>
          <p:nvPr/>
        </p:nvSpPr>
        <p:spPr>
          <a:xfrm>
            <a:off x="7643834" y="4286256"/>
            <a:ext cx="642942" cy="57150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>
                <a:cs typeface="Simplified Arabic" pitchFamily="2" charset="-78"/>
              </a:rPr>
              <a:t>ما</a:t>
            </a:r>
            <a:endParaRPr lang="en-US" dirty="0">
              <a:cs typeface="Simplified Arabic" pitchFamily="2" charset="-78"/>
            </a:endParaRPr>
          </a:p>
        </p:txBody>
      </p:sp>
      <p:sp>
        <p:nvSpPr>
          <p:cNvPr id="8" name="Oval 7"/>
          <p:cNvSpPr/>
          <p:nvPr/>
        </p:nvSpPr>
        <p:spPr>
          <a:xfrm>
            <a:off x="7000892" y="4286256"/>
            <a:ext cx="642942" cy="57150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>
                <a:cs typeface="Simplified Arabic" pitchFamily="2" charset="-78"/>
              </a:rPr>
              <a:t>حَ</a:t>
            </a:r>
            <a:endParaRPr lang="en-US" dirty="0">
              <a:cs typeface="Simplified Arabic" pitchFamily="2" charset="-78"/>
            </a:endParaRPr>
          </a:p>
        </p:txBody>
      </p:sp>
      <p:sp>
        <p:nvSpPr>
          <p:cNvPr id="9" name="Oval 8"/>
          <p:cNvSpPr/>
          <p:nvPr/>
        </p:nvSpPr>
        <p:spPr>
          <a:xfrm>
            <a:off x="6429388" y="4286256"/>
            <a:ext cx="642942" cy="57150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>
                <a:cs typeface="Simplified Arabic" pitchFamily="2" charset="-78"/>
              </a:rPr>
              <a:t>مَيْ</a:t>
            </a:r>
            <a:endParaRPr lang="en-US" dirty="0">
              <a:cs typeface="Simplified Arabic" pitchFamily="2" charset="-78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857884" y="4286256"/>
            <a:ext cx="642942" cy="57150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>
                <a:cs typeface="Simplified Arabic" pitchFamily="2" charset="-78"/>
              </a:rPr>
              <a:t>ناْ</a:t>
            </a:r>
            <a:endParaRPr lang="en-US" dirty="0">
              <a:cs typeface="Simplified Arabic" pitchFamily="2" charset="-78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214942" y="4286256"/>
            <a:ext cx="642942" cy="57150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>
                <a:cs typeface="Simplified Arabic" pitchFamily="2" charset="-78"/>
              </a:rPr>
              <a:t>كَ</a:t>
            </a:r>
            <a:endParaRPr lang="en-US" dirty="0">
              <a:cs typeface="Simplified Arabic" pitchFamily="2" charset="-78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572000" y="4286256"/>
            <a:ext cx="642942" cy="57150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>
                <a:cs typeface="Simplified Arabic" pitchFamily="2" charset="-78"/>
              </a:rPr>
              <a:t>يَوْ</a:t>
            </a:r>
            <a:endParaRPr lang="en-US" dirty="0">
              <a:cs typeface="Simplified Arabic" pitchFamily="2" charset="-78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929058" y="4286256"/>
            <a:ext cx="642942" cy="57150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>
                <a:cs typeface="Simplified Arabic" pitchFamily="2" charset="-78"/>
              </a:rPr>
              <a:t>مَنْ</a:t>
            </a:r>
            <a:endParaRPr lang="en-US" dirty="0">
              <a:cs typeface="Simplified Arabic" pitchFamily="2" charset="-78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286116" y="4286256"/>
            <a:ext cx="642942" cy="57150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>
                <a:cs typeface="Simplified Arabic" pitchFamily="2" charset="-78"/>
              </a:rPr>
              <a:t>نَعْ</a:t>
            </a:r>
            <a:endParaRPr lang="en-US" dirty="0">
              <a:cs typeface="Simplified Arabic" pitchFamily="2" charset="-78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643174" y="4286256"/>
            <a:ext cx="642942" cy="57150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>
                <a:cs typeface="Simplified Arabic" pitchFamily="2" charset="-78"/>
              </a:rPr>
              <a:t>فِ</a:t>
            </a:r>
            <a:endParaRPr lang="en-US" dirty="0">
              <a:cs typeface="Simplified Arabic" pitchFamily="2" charset="-78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000232" y="4286256"/>
            <a:ext cx="642942" cy="57150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>
                <a:cs typeface="Simplified Arabic" pitchFamily="2" charset="-78"/>
              </a:rPr>
              <a:t>منْ</a:t>
            </a:r>
            <a:endParaRPr lang="en-US" dirty="0">
              <a:cs typeface="Simplified Arabic" pitchFamily="2" charset="-78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428728" y="4286256"/>
            <a:ext cx="642942" cy="57150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>
                <a:cs typeface="Simplified Arabic" pitchFamily="2" charset="-78"/>
              </a:rPr>
              <a:t>شَ</a:t>
            </a:r>
            <a:endParaRPr lang="en-US" dirty="0">
              <a:cs typeface="Simplified Arabic" pitchFamily="2" charset="-78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857224" y="4286256"/>
            <a:ext cx="642942" cy="57150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>
                <a:cs typeface="Simplified Arabic" pitchFamily="2" charset="-78"/>
              </a:rPr>
              <a:t>طَ</a:t>
            </a:r>
            <a:endParaRPr lang="en-US" dirty="0">
              <a:cs typeface="Simplified Arabic" pitchFamily="2" charset="-78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14282" y="4286256"/>
            <a:ext cx="642942" cy="57150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>
                <a:cs typeface="Simplified Arabic" pitchFamily="2" charset="-78"/>
              </a:rPr>
              <a:t>بِنْ</a:t>
            </a:r>
            <a:endParaRPr lang="en-US" dirty="0">
              <a:cs typeface="Simplified Arabic" pitchFamily="2" charset="-78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8286776" y="4929198"/>
            <a:ext cx="642942" cy="57150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>
                <a:cs typeface="Simplified Arabic" pitchFamily="2" charset="-78"/>
              </a:rPr>
              <a:t>/</a:t>
            </a:r>
            <a:endParaRPr lang="en-US" dirty="0">
              <a:cs typeface="Simplified Arabic" pitchFamily="2" charset="-78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7643834" y="4929198"/>
            <a:ext cx="642942" cy="57150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>
                <a:cs typeface="Simplified Arabic" pitchFamily="2" charset="-78"/>
              </a:rPr>
              <a:t>/ه</a:t>
            </a:r>
            <a:endParaRPr lang="en-US" dirty="0">
              <a:cs typeface="Simplified Arabic" pitchFamily="2" charset="-78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7000892" y="4929198"/>
            <a:ext cx="642942" cy="57150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>
                <a:cs typeface="Simplified Arabic" pitchFamily="2" charset="-78"/>
              </a:rPr>
              <a:t>/</a:t>
            </a:r>
            <a:endParaRPr lang="en-US" dirty="0">
              <a:cs typeface="Simplified Arabic" pitchFamily="2" charset="-78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5214942" y="4929198"/>
            <a:ext cx="642942" cy="57150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>
                <a:cs typeface="Simplified Arabic" pitchFamily="2" charset="-78"/>
              </a:rPr>
              <a:t>/</a:t>
            </a:r>
            <a:endParaRPr lang="en-US" dirty="0">
              <a:cs typeface="Simplified Arabic" pitchFamily="2" charset="-78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2643174" y="4929198"/>
            <a:ext cx="642942" cy="57150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>
                <a:cs typeface="Simplified Arabic" pitchFamily="2" charset="-78"/>
              </a:rPr>
              <a:t>/</a:t>
            </a:r>
            <a:endParaRPr lang="en-US" dirty="0">
              <a:cs typeface="Simplified Arabic" pitchFamily="2" charset="-78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1428728" y="4929198"/>
            <a:ext cx="642942" cy="57150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>
                <a:cs typeface="Simplified Arabic" pitchFamily="2" charset="-78"/>
              </a:rPr>
              <a:t>/</a:t>
            </a:r>
            <a:endParaRPr lang="en-US" dirty="0">
              <a:cs typeface="Simplified Arabic" pitchFamily="2" charset="-78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785786" y="4929198"/>
            <a:ext cx="642942" cy="57150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>
                <a:cs typeface="Simplified Arabic" pitchFamily="2" charset="-78"/>
              </a:rPr>
              <a:t>/</a:t>
            </a:r>
            <a:endParaRPr lang="en-US" dirty="0">
              <a:cs typeface="Simplified Arabic" pitchFamily="2" charset="-78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6429388" y="4929198"/>
            <a:ext cx="642942" cy="57150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>
                <a:cs typeface="Simplified Arabic" pitchFamily="2" charset="-78"/>
              </a:rPr>
              <a:t>/ه</a:t>
            </a:r>
            <a:endParaRPr lang="en-US" dirty="0">
              <a:cs typeface="Simplified Arabic" pitchFamily="2" charset="-78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786446" y="4929198"/>
            <a:ext cx="642942" cy="57150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>
                <a:cs typeface="Simplified Arabic" pitchFamily="2" charset="-78"/>
              </a:rPr>
              <a:t>/ه</a:t>
            </a:r>
            <a:endParaRPr lang="en-US" dirty="0">
              <a:cs typeface="Simplified Arabic" pitchFamily="2" charset="-78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4572000" y="4929198"/>
            <a:ext cx="642942" cy="57150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>
                <a:cs typeface="Simplified Arabic" pitchFamily="2" charset="-78"/>
              </a:rPr>
              <a:t>/ه</a:t>
            </a:r>
            <a:endParaRPr lang="en-US" dirty="0">
              <a:cs typeface="Simplified Arabic" pitchFamily="2" charset="-78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3929058" y="4929198"/>
            <a:ext cx="642942" cy="57150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>
                <a:cs typeface="Simplified Arabic" pitchFamily="2" charset="-78"/>
              </a:rPr>
              <a:t>/ه</a:t>
            </a:r>
            <a:endParaRPr lang="en-US" dirty="0">
              <a:cs typeface="Simplified Arabic" pitchFamily="2" charset="-78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3286116" y="4929198"/>
            <a:ext cx="642942" cy="57150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>
                <a:cs typeface="Simplified Arabic" pitchFamily="2" charset="-78"/>
              </a:rPr>
              <a:t>/ه</a:t>
            </a:r>
            <a:endParaRPr lang="en-US" dirty="0">
              <a:cs typeface="Simplified Arabic" pitchFamily="2" charset="-78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2071670" y="4929198"/>
            <a:ext cx="642942" cy="57150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>
                <a:cs typeface="Simplified Arabic" pitchFamily="2" charset="-78"/>
              </a:rPr>
              <a:t>/ه</a:t>
            </a:r>
            <a:endParaRPr lang="en-US" dirty="0">
              <a:cs typeface="Simplified Arabic" pitchFamily="2" charset="-78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142844" y="4929198"/>
            <a:ext cx="642942" cy="57150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dirty="0">
                <a:cs typeface="Simplified Arabic" pitchFamily="2" charset="-78"/>
              </a:rPr>
              <a:t>/ه</a:t>
            </a:r>
            <a:endParaRPr lang="en-US" dirty="0">
              <a:cs typeface="Simplified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" grpId="0"/>
      <p:bldP spid="4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5963</TotalTime>
  <Words>511</Words>
  <Application>Microsoft Office PowerPoint</Application>
  <PresentationFormat>On-screen Show (4:3)</PresentationFormat>
  <Paragraphs>120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Simplified Arabic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College of languages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mhalgord@yahoo.com</dc:creator>
  <cp:lastModifiedBy>Dr.Halgord Muhammad</cp:lastModifiedBy>
  <cp:revision>92</cp:revision>
  <dcterms:created xsi:type="dcterms:W3CDTF">2011-01-14T17:10:28Z</dcterms:created>
  <dcterms:modified xsi:type="dcterms:W3CDTF">2023-02-16T07:18:17Z</dcterms:modified>
</cp:coreProperties>
</file>