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5087600" cy="21396325"/>
  <p:notesSz cx="6858000" cy="9144000"/>
  <p:defaultTextStyle>
    <a:defPPr>
      <a:defRPr lang="ar-IQ"/>
    </a:defPPr>
    <a:lvl1pPr marL="0" algn="r" defTabSz="1980792" rtl="1" eaLnBrk="1" latinLnBrk="0" hangingPunct="1">
      <a:defRPr sz="3900" kern="1200">
        <a:solidFill>
          <a:schemeClr val="tx1"/>
        </a:solidFill>
        <a:latin typeface="+mn-lt"/>
        <a:ea typeface="+mn-ea"/>
        <a:cs typeface="+mn-cs"/>
      </a:defRPr>
    </a:lvl1pPr>
    <a:lvl2pPr marL="990395" algn="r" defTabSz="1980792" rtl="1" eaLnBrk="1" latinLnBrk="0" hangingPunct="1">
      <a:defRPr sz="3900" kern="1200">
        <a:solidFill>
          <a:schemeClr val="tx1"/>
        </a:solidFill>
        <a:latin typeface="+mn-lt"/>
        <a:ea typeface="+mn-ea"/>
        <a:cs typeface="+mn-cs"/>
      </a:defRPr>
    </a:lvl2pPr>
    <a:lvl3pPr marL="1980792" algn="r" defTabSz="1980792" rtl="1" eaLnBrk="1" latinLnBrk="0" hangingPunct="1">
      <a:defRPr sz="3900" kern="1200">
        <a:solidFill>
          <a:schemeClr val="tx1"/>
        </a:solidFill>
        <a:latin typeface="+mn-lt"/>
        <a:ea typeface="+mn-ea"/>
        <a:cs typeface="+mn-cs"/>
      </a:defRPr>
    </a:lvl3pPr>
    <a:lvl4pPr marL="2971188" algn="r" defTabSz="1980792" rtl="1" eaLnBrk="1" latinLnBrk="0" hangingPunct="1">
      <a:defRPr sz="3900" kern="1200">
        <a:solidFill>
          <a:schemeClr val="tx1"/>
        </a:solidFill>
        <a:latin typeface="+mn-lt"/>
        <a:ea typeface="+mn-ea"/>
        <a:cs typeface="+mn-cs"/>
      </a:defRPr>
    </a:lvl4pPr>
    <a:lvl5pPr marL="3961584" algn="r" defTabSz="1980792" rtl="1" eaLnBrk="1" latinLnBrk="0" hangingPunct="1">
      <a:defRPr sz="3900" kern="1200">
        <a:solidFill>
          <a:schemeClr val="tx1"/>
        </a:solidFill>
        <a:latin typeface="+mn-lt"/>
        <a:ea typeface="+mn-ea"/>
        <a:cs typeface="+mn-cs"/>
      </a:defRPr>
    </a:lvl5pPr>
    <a:lvl6pPr marL="4951980" algn="r" defTabSz="1980792" rtl="1" eaLnBrk="1" latinLnBrk="0" hangingPunct="1">
      <a:defRPr sz="3900" kern="1200">
        <a:solidFill>
          <a:schemeClr val="tx1"/>
        </a:solidFill>
        <a:latin typeface="+mn-lt"/>
        <a:ea typeface="+mn-ea"/>
        <a:cs typeface="+mn-cs"/>
      </a:defRPr>
    </a:lvl6pPr>
    <a:lvl7pPr marL="5942375" algn="r" defTabSz="1980792" rtl="1" eaLnBrk="1" latinLnBrk="0" hangingPunct="1">
      <a:defRPr sz="3900" kern="1200">
        <a:solidFill>
          <a:schemeClr val="tx1"/>
        </a:solidFill>
        <a:latin typeface="+mn-lt"/>
        <a:ea typeface="+mn-ea"/>
        <a:cs typeface="+mn-cs"/>
      </a:defRPr>
    </a:lvl7pPr>
    <a:lvl8pPr marL="6932772" algn="r" defTabSz="1980792" rtl="1" eaLnBrk="1" latinLnBrk="0" hangingPunct="1">
      <a:defRPr sz="3900" kern="1200">
        <a:solidFill>
          <a:schemeClr val="tx1"/>
        </a:solidFill>
        <a:latin typeface="+mn-lt"/>
        <a:ea typeface="+mn-ea"/>
        <a:cs typeface="+mn-cs"/>
      </a:defRPr>
    </a:lvl8pPr>
    <a:lvl9pPr marL="7923169" algn="r" defTabSz="1980792" rtl="1" eaLnBrk="1" latinLnBrk="0" hangingPunct="1">
      <a:defRPr sz="3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739">
          <p15:clr>
            <a:srgbClr val="A4A3A4"/>
          </p15:clr>
        </p15:guide>
        <p15:guide id="2" pos="47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316" autoAdjust="0"/>
  </p:normalViewPr>
  <p:slideViewPr>
    <p:cSldViewPr>
      <p:cViewPr>
        <p:scale>
          <a:sx n="30" d="100"/>
          <a:sy n="30" d="100"/>
        </p:scale>
        <p:origin x="-2598" y="780"/>
      </p:cViewPr>
      <p:guideLst>
        <p:guide orient="horz" pos="6739"/>
        <p:guide pos="475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1570" y="6646740"/>
            <a:ext cx="12824460" cy="4586341"/>
          </a:xfrm>
        </p:spPr>
        <p:txBody>
          <a:bodyPr/>
          <a:lstStyle/>
          <a:p>
            <a:r>
              <a:rPr lang="en-US"/>
              <a:t>Click to edit Master title style</a:t>
            </a:r>
            <a:endParaRPr lang="ar-IQ"/>
          </a:p>
        </p:txBody>
      </p:sp>
      <p:sp>
        <p:nvSpPr>
          <p:cNvPr id="3" name="Subtitle 2"/>
          <p:cNvSpPr>
            <a:spLocks noGrp="1"/>
          </p:cNvSpPr>
          <p:nvPr>
            <p:ph type="subTitle" idx="1"/>
          </p:nvPr>
        </p:nvSpPr>
        <p:spPr>
          <a:xfrm>
            <a:off x="2263142" y="12124586"/>
            <a:ext cx="10561320" cy="5467950"/>
          </a:xfrm>
        </p:spPr>
        <p:txBody>
          <a:bodyPr/>
          <a:lstStyle>
            <a:lvl1pPr marL="0" indent="0" algn="ctr">
              <a:buNone/>
              <a:defRPr>
                <a:solidFill>
                  <a:schemeClr val="tx1">
                    <a:tint val="75000"/>
                  </a:schemeClr>
                </a:solidFill>
              </a:defRPr>
            </a:lvl1pPr>
            <a:lvl2pPr marL="990395" indent="0" algn="ctr">
              <a:buNone/>
              <a:defRPr>
                <a:solidFill>
                  <a:schemeClr val="tx1">
                    <a:tint val="75000"/>
                  </a:schemeClr>
                </a:solidFill>
              </a:defRPr>
            </a:lvl2pPr>
            <a:lvl3pPr marL="1980792" indent="0" algn="ctr">
              <a:buNone/>
              <a:defRPr>
                <a:solidFill>
                  <a:schemeClr val="tx1">
                    <a:tint val="75000"/>
                  </a:schemeClr>
                </a:solidFill>
              </a:defRPr>
            </a:lvl3pPr>
            <a:lvl4pPr marL="2971188" indent="0" algn="ctr">
              <a:buNone/>
              <a:defRPr>
                <a:solidFill>
                  <a:schemeClr val="tx1">
                    <a:tint val="75000"/>
                  </a:schemeClr>
                </a:solidFill>
              </a:defRPr>
            </a:lvl4pPr>
            <a:lvl5pPr marL="3961584" indent="0" algn="ctr">
              <a:buNone/>
              <a:defRPr>
                <a:solidFill>
                  <a:schemeClr val="tx1">
                    <a:tint val="75000"/>
                  </a:schemeClr>
                </a:solidFill>
              </a:defRPr>
            </a:lvl5pPr>
            <a:lvl6pPr marL="4951980" indent="0" algn="ctr">
              <a:buNone/>
              <a:defRPr>
                <a:solidFill>
                  <a:schemeClr val="tx1">
                    <a:tint val="75000"/>
                  </a:schemeClr>
                </a:solidFill>
              </a:defRPr>
            </a:lvl6pPr>
            <a:lvl7pPr marL="5942375" indent="0" algn="ctr">
              <a:buNone/>
              <a:defRPr>
                <a:solidFill>
                  <a:schemeClr val="tx1">
                    <a:tint val="75000"/>
                  </a:schemeClr>
                </a:solidFill>
              </a:defRPr>
            </a:lvl7pPr>
            <a:lvl8pPr marL="6932772" indent="0" algn="ctr">
              <a:buNone/>
              <a:defRPr>
                <a:solidFill>
                  <a:schemeClr val="tx1">
                    <a:tint val="75000"/>
                  </a:schemeClr>
                </a:solidFill>
              </a:defRPr>
            </a:lvl8pPr>
            <a:lvl9pPr marL="7923169"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07/10/1445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69671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07/10/1445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229508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938510" y="856855"/>
            <a:ext cx="3394710" cy="18256217"/>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754382" y="856855"/>
            <a:ext cx="9932670" cy="182562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07/10/1445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69186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07/10/1445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36057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1817" y="13749133"/>
            <a:ext cx="12824460" cy="4249550"/>
          </a:xfrm>
        </p:spPr>
        <p:txBody>
          <a:bodyPr anchor="t"/>
          <a:lstStyle>
            <a:lvl1pPr algn="r">
              <a:defRPr sz="8600" b="1" cap="all"/>
            </a:lvl1pPr>
          </a:lstStyle>
          <a:p>
            <a:r>
              <a:rPr lang="en-US"/>
              <a:t>Click to edit Master title style</a:t>
            </a:r>
            <a:endParaRPr lang="ar-IQ"/>
          </a:p>
        </p:txBody>
      </p:sp>
      <p:sp>
        <p:nvSpPr>
          <p:cNvPr id="3" name="Text Placeholder 2"/>
          <p:cNvSpPr>
            <a:spLocks noGrp="1"/>
          </p:cNvSpPr>
          <p:nvPr>
            <p:ph type="body" idx="1"/>
          </p:nvPr>
        </p:nvSpPr>
        <p:spPr>
          <a:xfrm>
            <a:off x="1191817" y="9068679"/>
            <a:ext cx="12824460" cy="4680448"/>
          </a:xfrm>
        </p:spPr>
        <p:txBody>
          <a:bodyPr anchor="b"/>
          <a:lstStyle>
            <a:lvl1pPr marL="0" indent="0">
              <a:buNone/>
              <a:defRPr sz="4400">
                <a:solidFill>
                  <a:schemeClr val="tx1">
                    <a:tint val="75000"/>
                  </a:schemeClr>
                </a:solidFill>
              </a:defRPr>
            </a:lvl1pPr>
            <a:lvl2pPr marL="990395" indent="0">
              <a:buNone/>
              <a:defRPr sz="3900">
                <a:solidFill>
                  <a:schemeClr val="tx1">
                    <a:tint val="75000"/>
                  </a:schemeClr>
                </a:solidFill>
              </a:defRPr>
            </a:lvl2pPr>
            <a:lvl3pPr marL="1980792" indent="0">
              <a:buNone/>
              <a:defRPr sz="3400">
                <a:solidFill>
                  <a:schemeClr val="tx1">
                    <a:tint val="75000"/>
                  </a:schemeClr>
                </a:solidFill>
              </a:defRPr>
            </a:lvl3pPr>
            <a:lvl4pPr marL="2971188" indent="0">
              <a:buNone/>
              <a:defRPr sz="3100">
                <a:solidFill>
                  <a:schemeClr val="tx1">
                    <a:tint val="75000"/>
                  </a:schemeClr>
                </a:solidFill>
              </a:defRPr>
            </a:lvl4pPr>
            <a:lvl5pPr marL="3961584" indent="0">
              <a:buNone/>
              <a:defRPr sz="3100">
                <a:solidFill>
                  <a:schemeClr val="tx1">
                    <a:tint val="75000"/>
                  </a:schemeClr>
                </a:solidFill>
              </a:defRPr>
            </a:lvl5pPr>
            <a:lvl6pPr marL="4951980" indent="0">
              <a:buNone/>
              <a:defRPr sz="3100">
                <a:solidFill>
                  <a:schemeClr val="tx1">
                    <a:tint val="75000"/>
                  </a:schemeClr>
                </a:solidFill>
              </a:defRPr>
            </a:lvl6pPr>
            <a:lvl7pPr marL="5942375" indent="0">
              <a:buNone/>
              <a:defRPr sz="3100">
                <a:solidFill>
                  <a:schemeClr val="tx1">
                    <a:tint val="75000"/>
                  </a:schemeClr>
                </a:solidFill>
              </a:defRPr>
            </a:lvl7pPr>
            <a:lvl8pPr marL="6932772" indent="0">
              <a:buNone/>
              <a:defRPr sz="3100">
                <a:solidFill>
                  <a:schemeClr val="tx1">
                    <a:tint val="75000"/>
                  </a:schemeClr>
                </a:solidFill>
              </a:defRPr>
            </a:lvl8pPr>
            <a:lvl9pPr marL="7923169" indent="0">
              <a:buNone/>
              <a:defRPr sz="3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34E90A-6C3A-404E-9188-7A2F950005F8}" type="datetimeFigureOut">
              <a:rPr lang="ar-IQ" smtClean="0"/>
              <a:t>07/10/1445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53619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754380" y="4992479"/>
            <a:ext cx="6663690" cy="14120585"/>
          </a:xfrm>
        </p:spPr>
        <p:txBody>
          <a:bodyPr/>
          <a:lstStyle>
            <a:lvl1pPr>
              <a:defRPr sz="6200"/>
            </a:lvl1pPr>
            <a:lvl2pPr>
              <a:defRPr sz="5200"/>
            </a:lvl2pPr>
            <a:lvl3pPr>
              <a:defRPr sz="4400"/>
            </a:lvl3pPr>
            <a:lvl4pPr>
              <a:defRPr sz="3900"/>
            </a:lvl4pPr>
            <a:lvl5pPr>
              <a:defRPr sz="3900"/>
            </a:lvl5pPr>
            <a:lvl6pPr>
              <a:defRPr sz="3900"/>
            </a:lvl6pPr>
            <a:lvl7pPr>
              <a:defRPr sz="3900"/>
            </a:lvl7pPr>
            <a:lvl8pPr>
              <a:defRPr sz="3900"/>
            </a:lvl8pPr>
            <a:lvl9pPr>
              <a:defRPr sz="3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7669530" y="4992479"/>
            <a:ext cx="6663690" cy="14120585"/>
          </a:xfrm>
        </p:spPr>
        <p:txBody>
          <a:bodyPr/>
          <a:lstStyle>
            <a:lvl1pPr>
              <a:defRPr sz="6200"/>
            </a:lvl1pPr>
            <a:lvl2pPr>
              <a:defRPr sz="5200"/>
            </a:lvl2pPr>
            <a:lvl3pPr>
              <a:defRPr sz="4400"/>
            </a:lvl3pPr>
            <a:lvl4pPr>
              <a:defRPr sz="3900"/>
            </a:lvl4pPr>
            <a:lvl5pPr>
              <a:defRPr sz="3900"/>
            </a:lvl5pPr>
            <a:lvl6pPr>
              <a:defRPr sz="3900"/>
            </a:lvl6pPr>
            <a:lvl7pPr>
              <a:defRPr sz="3900"/>
            </a:lvl7pPr>
            <a:lvl8pPr>
              <a:defRPr sz="3900"/>
            </a:lvl8pPr>
            <a:lvl9pPr>
              <a:defRPr sz="3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9134E90A-6C3A-404E-9188-7A2F950005F8}" type="datetimeFigureOut">
              <a:rPr lang="ar-IQ" smtClean="0"/>
              <a:t>07/10/1445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79271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754381" y="4789420"/>
            <a:ext cx="6666310" cy="1995998"/>
          </a:xfrm>
        </p:spPr>
        <p:txBody>
          <a:bodyPr anchor="b"/>
          <a:lstStyle>
            <a:lvl1pPr marL="0" indent="0">
              <a:buNone/>
              <a:defRPr sz="5200" b="1"/>
            </a:lvl1pPr>
            <a:lvl2pPr marL="990395" indent="0">
              <a:buNone/>
              <a:defRPr sz="4400" b="1"/>
            </a:lvl2pPr>
            <a:lvl3pPr marL="1980792" indent="0">
              <a:buNone/>
              <a:defRPr sz="3900" b="1"/>
            </a:lvl3pPr>
            <a:lvl4pPr marL="2971188" indent="0">
              <a:buNone/>
              <a:defRPr sz="3400" b="1"/>
            </a:lvl4pPr>
            <a:lvl5pPr marL="3961584" indent="0">
              <a:buNone/>
              <a:defRPr sz="3400" b="1"/>
            </a:lvl5pPr>
            <a:lvl6pPr marL="4951980" indent="0">
              <a:buNone/>
              <a:defRPr sz="3400" b="1"/>
            </a:lvl6pPr>
            <a:lvl7pPr marL="5942375" indent="0">
              <a:buNone/>
              <a:defRPr sz="3400" b="1"/>
            </a:lvl7pPr>
            <a:lvl8pPr marL="6932772" indent="0">
              <a:buNone/>
              <a:defRPr sz="3400" b="1"/>
            </a:lvl8pPr>
            <a:lvl9pPr marL="7923169" indent="0">
              <a:buNone/>
              <a:defRPr sz="3400" b="1"/>
            </a:lvl9pPr>
          </a:lstStyle>
          <a:p>
            <a:pPr lvl="0"/>
            <a:r>
              <a:rPr lang="en-US"/>
              <a:t>Click to edit Master text styles</a:t>
            </a:r>
          </a:p>
        </p:txBody>
      </p:sp>
      <p:sp>
        <p:nvSpPr>
          <p:cNvPr id="4" name="Content Placeholder 3"/>
          <p:cNvSpPr>
            <a:spLocks noGrp="1"/>
          </p:cNvSpPr>
          <p:nvPr>
            <p:ph sz="half" idx="2"/>
          </p:nvPr>
        </p:nvSpPr>
        <p:spPr>
          <a:xfrm>
            <a:off x="754381" y="6785410"/>
            <a:ext cx="6666310" cy="12327652"/>
          </a:xfrm>
        </p:spPr>
        <p:txBody>
          <a:bodyPr/>
          <a:lstStyle>
            <a:lvl1pPr>
              <a:defRPr sz="5200"/>
            </a:lvl1pPr>
            <a:lvl2pPr>
              <a:defRPr sz="4400"/>
            </a:lvl2pPr>
            <a:lvl3pPr>
              <a:defRPr sz="3900"/>
            </a:lvl3pPr>
            <a:lvl4pPr>
              <a:defRPr sz="3400"/>
            </a:lvl4pPr>
            <a:lvl5pPr>
              <a:defRPr sz="3400"/>
            </a:lvl5pPr>
            <a:lvl6pPr>
              <a:defRPr sz="3400"/>
            </a:lvl6pPr>
            <a:lvl7pPr>
              <a:defRPr sz="3400"/>
            </a:lvl7pPr>
            <a:lvl8pPr>
              <a:defRPr sz="3400"/>
            </a:lvl8pPr>
            <a:lvl9pPr>
              <a:defRPr sz="3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7664299" y="4789420"/>
            <a:ext cx="6668929" cy="1995998"/>
          </a:xfrm>
        </p:spPr>
        <p:txBody>
          <a:bodyPr anchor="b"/>
          <a:lstStyle>
            <a:lvl1pPr marL="0" indent="0">
              <a:buNone/>
              <a:defRPr sz="5200" b="1"/>
            </a:lvl1pPr>
            <a:lvl2pPr marL="990395" indent="0">
              <a:buNone/>
              <a:defRPr sz="4400" b="1"/>
            </a:lvl2pPr>
            <a:lvl3pPr marL="1980792" indent="0">
              <a:buNone/>
              <a:defRPr sz="3900" b="1"/>
            </a:lvl3pPr>
            <a:lvl4pPr marL="2971188" indent="0">
              <a:buNone/>
              <a:defRPr sz="3400" b="1"/>
            </a:lvl4pPr>
            <a:lvl5pPr marL="3961584" indent="0">
              <a:buNone/>
              <a:defRPr sz="3400" b="1"/>
            </a:lvl5pPr>
            <a:lvl6pPr marL="4951980" indent="0">
              <a:buNone/>
              <a:defRPr sz="3400" b="1"/>
            </a:lvl6pPr>
            <a:lvl7pPr marL="5942375" indent="0">
              <a:buNone/>
              <a:defRPr sz="3400" b="1"/>
            </a:lvl7pPr>
            <a:lvl8pPr marL="6932772" indent="0">
              <a:buNone/>
              <a:defRPr sz="3400" b="1"/>
            </a:lvl8pPr>
            <a:lvl9pPr marL="7923169" indent="0">
              <a:buNone/>
              <a:defRPr sz="3400" b="1"/>
            </a:lvl9pPr>
          </a:lstStyle>
          <a:p>
            <a:pPr lvl="0"/>
            <a:r>
              <a:rPr lang="en-US"/>
              <a:t>Click to edit Master text styles</a:t>
            </a:r>
          </a:p>
        </p:txBody>
      </p:sp>
      <p:sp>
        <p:nvSpPr>
          <p:cNvPr id="6" name="Content Placeholder 5"/>
          <p:cNvSpPr>
            <a:spLocks noGrp="1"/>
          </p:cNvSpPr>
          <p:nvPr>
            <p:ph sz="quarter" idx="4"/>
          </p:nvPr>
        </p:nvSpPr>
        <p:spPr>
          <a:xfrm>
            <a:off x="7664299" y="6785410"/>
            <a:ext cx="6668929" cy="12327652"/>
          </a:xfrm>
        </p:spPr>
        <p:txBody>
          <a:bodyPr/>
          <a:lstStyle>
            <a:lvl1pPr>
              <a:defRPr sz="5200"/>
            </a:lvl1pPr>
            <a:lvl2pPr>
              <a:defRPr sz="4400"/>
            </a:lvl2pPr>
            <a:lvl3pPr>
              <a:defRPr sz="3900"/>
            </a:lvl3pPr>
            <a:lvl4pPr>
              <a:defRPr sz="3400"/>
            </a:lvl4pPr>
            <a:lvl5pPr>
              <a:defRPr sz="3400"/>
            </a:lvl5pPr>
            <a:lvl6pPr>
              <a:defRPr sz="3400"/>
            </a:lvl6pPr>
            <a:lvl7pPr>
              <a:defRPr sz="3400"/>
            </a:lvl7pPr>
            <a:lvl8pPr>
              <a:defRPr sz="3400"/>
            </a:lvl8pPr>
            <a:lvl9pPr>
              <a:defRPr sz="3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9134E90A-6C3A-404E-9188-7A2F950005F8}" type="datetimeFigureOut">
              <a:rPr lang="ar-IQ" smtClean="0"/>
              <a:t>07/10/1445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40918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9134E90A-6C3A-404E-9188-7A2F950005F8}" type="datetimeFigureOut">
              <a:rPr lang="ar-IQ" smtClean="0"/>
              <a:t>07/10/1445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275275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4E90A-6C3A-404E-9188-7A2F950005F8}" type="datetimeFigureOut">
              <a:rPr lang="ar-IQ" smtClean="0"/>
              <a:t>07/10/1445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81139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4388" y="851901"/>
            <a:ext cx="4963715" cy="3625490"/>
          </a:xfrm>
        </p:spPr>
        <p:txBody>
          <a:bodyPr anchor="b"/>
          <a:lstStyle>
            <a:lvl1pPr algn="r">
              <a:defRPr sz="4400" b="1"/>
            </a:lvl1pPr>
          </a:lstStyle>
          <a:p>
            <a:r>
              <a:rPr lang="en-US"/>
              <a:t>Click to edit Master title style</a:t>
            </a:r>
            <a:endParaRPr lang="ar-IQ"/>
          </a:p>
        </p:txBody>
      </p:sp>
      <p:sp>
        <p:nvSpPr>
          <p:cNvPr id="3" name="Content Placeholder 2"/>
          <p:cNvSpPr>
            <a:spLocks noGrp="1"/>
          </p:cNvSpPr>
          <p:nvPr>
            <p:ph idx="1"/>
          </p:nvPr>
        </p:nvSpPr>
        <p:spPr>
          <a:xfrm>
            <a:off x="5898833" y="851892"/>
            <a:ext cx="8434388" cy="18261169"/>
          </a:xfrm>
        </p:spPr>
        <p:txBody>
          <a:bodyPr/>
          <a:lstStyle>
            <a:lvl1pPr>
              <a:defRPr sz="7000"/>
            </a:lvl1pPr>
            <a:lvl2pPr>
              <a:defRPr sz="6200"/>
            </a:lvl2pPr>
            <a:lvl3pPr>
              <a:defRPr sz="52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754388" y="4477386"/>
            <a:ext cx="4963715" cy="14635682"/>
          </a:xfrm>
        </p:spPr>
        <p:txBody>
          <a:bodyPr/>
          <a:lstStyle>
            <a:lvl1pPr marL="0" indent="0">
              <a:buNone/>
              <a:defRPr sz="3100"/>
            </a:lvl1pPr>
            <a:lvl2pPr marL="990395" indent="0">
              <a:buNone/>
              <a:defRPr sz="2600"/>
            </a:lvl2pPr>
            <a:lvl3pPr marL="1980792" indent="0">
              <a:buNone/>
              <a:defRPr sz="2300"/>
            </a:lvl3pPr>
            <a:lvl4pPr marL="2971188" indent="0">
              <a:buNone/>
              <a:defRPr sz="2000"/>
            </a:lvl4pPr>
            <a:lvl5pPr marL="3961584" indent="0">
              <a:buNone/>
              <a:defRPr sz="2000"/>
            </a:lvl5pPr>
            <a:lvl6pPr marL="4951980" indent="0">
              <a:buNone/>
              <a:defRPr sz="2000"/>
            </a:lvl6pPr>
            <a:lvl7pPr marL="5942375" indent="0">
              <a:buNone/>
              <a:defRPr sz="2000"/>
            </a:lvl7pPr>
            <a:lvl8pPr marL="6932772" indent="0">
              <a:buNone/>
              <a:defRPr sz="2000"/>
            </a:lvl8pPr>
            <a:lvl9pPr marL="7923169"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9134E90A-6C3A-404E-9188-7A2F950005F8}" type="datetimeFigureOut">
              <a:rPr lang="ar-IQ" smtClean="0"/>
              <a:t>07/10/1445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739035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57276" y="14977432"/>
            <a:ext cx="9052560" cy="1768170"/>
          </a:xfrm>
        </p:spPr>
        <p:txBody>
          <a:bodyPr anchor="b"/>
          <a:lstStyle>
            <a:lvl1pPr algn="r">
              <a:defRPr sz="4400" b="1"/>
            </a:lvl1pPr>
          </a:lstStyle>
          <a:p>
            <a:r>
              <a:rPr lang="en-US"/>
              <a:t>Click to edit Master title style</a:t>
            </a:r>
            <a:endParaRPr lang="ar-IQ"/>
          </a:p>
        </p:txBody>
      </p:sp>
      <p:sp>
        <p:nvSpPr>
          <p:cNvPr id="3" name="Picture Placeholder 2"/>
          <p:cNvSpPr>
            <a:spLocks noGrp="1"/>
          </p:cNvSpPr>
          <p:nvPr>
            <p:ph type="pic" idx="1"/>
          </p:nvPr>
        </p:nvSpPr>
        <p:spPr>
          <a:xfrm>
            <a:off x="2957276" y="1911802"/>
            <a:ext cx="9052560" cy="12837795"/>
          </a:xfrm>
        </p:spPr>
        <p:txBody>
          <a:bodyPr/>
          <a:lstStyle>
            <a:lvl1pPr marL="0" indent="0">
              <a:buNone/>
              <a:defRPr sz="7000"/>
            </a:lvl1pPr>
            <a:lvl2pPr marL="990395" indent="0">
              <a:buNone/>
              <a:defRPr sz="6200"/>
            </a:lvl2pPr>
            <a:lvl3pPr marL="1980792" indent="0">
              <a:buNone/>
              <a:defRPr sz="5200"/>
            </a:lvl3pPr>
            <a:lvl4pPr marL="2971188" indent="0">
              <a:buNone/>
              <a:defRPr sz="4400"/>
            </a:lvl4pPr>
            <a:lvl5pPr marL="3961584" indent="0">
              <a:buNone/>
              <a:defRPr sz="4400"/>
            </a:lvl5pPr>
            <a:lvl6pPr marL="4951980" indent="0">
              <a:buNone/>
              <a:defRPr sz="4400"/>
            </a:lvl6pPr>
            <a:lvl7pPr marL="5942375" indent="0">
              <a:buNone/>
              <a:defRPr sz="4400"/>
            </a:lvl7pPr>
            <a:lvl8pPr marL="6932772" indent="0">
              <a:buNone/>
              <a:defRPr sz="4400"/>
            </a:lvl8pPr>
            <a:lvl9pPr marL="7923169" indent="0">
              <a:buNone/>
              <a:defRPr sz="4400"/>
            </a:lvl9pPr>
          </a:lstStyle>
          <a:p>
            <a:endParaRPr lang="ar-IQ"/>
          </a:p>
        </p:txBody>
      </p:sp>
      <p:sp>
        <p:nvSpPr>
          <p:cNvPr id="4" name="Text Placeholder 3"/>
          <p:cNvSpPr>
            <a:spLocks noGrp="1"/>
          </p:cNvSpPr>
          <p:nvPr>
            <p:ph type="body" sz="half" idx="2"/>
          </p:nvPr>
        </p:nvSpPr>
        <p:spPr>
          <a:xfrm>
            <a:off x="2957276" y="16745600"/>
            <a:ext cx="9052560" cy="2511095"/>
          </a:xfrm>
        </p:spPr>
        <p:txBody>
          <a:bodyPr/>
          <a:lstStyle>
            <a:lvl1pPr marL="0" indent="0">
              <a:buNone/>
              <a:defRPr sz="3100"/>
            </a:lvl1pPr>
            <a:lvl2pPr marL="990395" indent="0">
              <a:buNone/>
              <a:defRPr sz="2600"/>
            </a:lvl2pPr>
            <a:lvl3pPr marL="1980792" indent="0">
              <a:buNone/>
              <a:defRPr sz="2300"/>
            </a:lvl3pPr>
            <a:lvl4pPr marL="2971188" indent="0">
              <a:buNone/>
              <a:defRPr sz="2000"/>
            </a:lvl4pPr>
            <a:lvl5pPr marL="3961584" indent="0">
              <a:buNone/>
              <a:defRPr sz="2000"/>
            </a:lvl5pPr>
            <a:lvl6pPr marL="4951980" indent="0">
              <a:buNone/>
              <a:defRPr sz="2000"/>
            </a:lvl6pPr>
            <a:lvl7pPr marL="5942375" indent="0">
              <a:buNone/>
              <a:defRPr sz="2000"/>
            </a:lvl7pPr>
            <a:lvl8pPr marL="6932772" indent="0">
              <a:buNone/>
              <a:defRPr sz="2000"/>
            </a:lvl8pPr>
            <a:lvl9pPr marL="7923169"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9134E90A-6C3A-404E-9188-7A2F950005F8}" type="datetimeFigureOut">
              <a:rPr lang="ar-IQ" smtClean="0"/>
              <a:t>07/10/1445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11533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2" y="856848"/>
            <a:ext cx="13578840" cy="3566054"/>
          </a:xfrm>
          <a:prstGeom prst="rect">
            <a:avLst/>
          </a:prstGeom>
        </p:spPr>
        <p:txBody>
          <a:bodyPr vert="horz" lIns="198078" tIns="99040" rIns="198078" bIns="9904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754382" y="4992479"/>
            <a:ext cx="13578840" cy="14120585"/>
          </a:xfrm>
          <a:prstGeom prst="rect">
            <a:avLst/>
          </a:prstGeom>
        </p:spPr>
        <p:txBody>
          <a:bodyPr vert="horz" lIns="198078" tIns="99040" rIns="198078" bIns="9904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10812782" y="19831235"/>
            <a:ext cx="3520440" cy="1139157"/>
          </a:xfrm>
          <a:prstGeom prst="rect">
            <a:avLst/>
          </a:prstGeom>
        </p:spPr>
        <p:txBody>
          <a:bodyPr vert="horz" lIns="198078" tIns="99040" rIns="198078" bIns="99040" rtlCol="1" anchor="ctr"/>
          <a:lstStyle>
            <a:lvl1pPr algn="r">
              <a:defRPr sz="2600">
                <a:solidFill>
                  <a:schemeClr val="tx1">
                    <a:tint val="75000"/>
                  </a:schemeClr>
                </a:solidFill>
              </a:defRPr>
            </a:lvl1pPr>
          </a:lstStyle>
          <a:p>
            <a:fld id="{9134E90A-6C3A-404E-9188-7A2F950005F8}" type="datetimeFigureOut">
              <a:rPr lang="ar-IQ" smtClean="0"/>
              <a:t>07/10/1445</a:t>
            </a:fld>
            <a:endParaRPr lang="ar-IQ"/>
          </a:p>
        </p:txBody>
      </p:sp>
      <p:sp>
        <p:nvSpPr>
          <p:cNvPr id="5" name="Footer Placeholder 4"/>
          <p:cNvSpPr>
            <a:spLocks noGrp="1"/>
          </p:cNvSpPr>
          <p:nvPr>
            <p:ph type="ftr" sz="quarter" idx="3"/>
          </p:nvPr>
        </p:nvSpPr>
        <p:spPr>
          <a:xfrm>
            <a:off x="5154930" y="19831235"/>
            <a:ext cx="4777740" cy="1139157"/>
          </a:xfrm>
          <a:prstGeom prst="rect">
            <a:avLst/>
          </a:prstGeom>
        </p:spPr>
        <p:txBody>
          <a:bodyPr vert="horz" lIns="198078" tIns="99040" rIns="198078" bIns="99040" rtlCol="1" anchor="ctr"/>
          <a:lstStyle>
            <a:lvl1pPr algn="ctr">
              <a:defRPr sz="26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754382" y="19831235"/>
            <a:ext cx="3520440" cy="1139157"/>
          </a:xfrm>
          <a:prstGeom prst="rect">
            <a:avLst/>
          </a:prstGeom>
        </p:spPr>
        <p:txBody>
          <a:bodyPr vert="horz" lIns="198078" tIns="99040" rIns="198078" bIns="99040" rtlCol="1" anchor="ctr"/>
          <a:lstStyle>
            <a:lvl1pPr algn="l">
              <a:defRPr sz="2600">
                <a:solidFill>
                  <a:schemeClr val="tx1">
                    <a:tint val="75000"/>
                  </a:schemeClr>
                </a:solidFill>
              </a:defRPr>
            </a:lvl1pPr>
          </a:lstStyle>
          <a:p>
            <a:fld id="{968A7631-3AAE-4069-B084-9267F7B52E53}" type="slidenum">
              <a:rPr lang="ar-IQ" smtClean="0"/>
              <a:t>‹#›</a:t>
            </a:fld>
            <a:endParaRPr lang="ar-IQ"/>
          </a:p>
        </p:txBody>
      </p:sp>
    </p:spTree>
    <p:extLst>
      <p:ext uri="{BB962C8B-B14F-4D97-AF65-F5344CB8AC3E}">
        <p14:creationId xmlns:p14="http://schemas.microsoft.com/office/powerpoint/2010/main" val="2584799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80792" rtl="1" eaLnBrk="1" latinLnBrk="0" hangingPunct="1">
        <a:spcBef>
          <a:spcPct val="0"/>
        </a:spcBef>
        <a:buNone/>
        <a:defRPr sz="9400" kern="1200">
          <a:solidFill>
            <a:schemeClr val="tx1"/>
          </a:solidFill>
          <a:latin typeface="+mj-lt"/>
          <a:ea typeface="+mj-ea"/>
          <a:cs typeface="+mj-cs"/>
        </a:defRPr>
      </a:lvl1pPr>
    </p:titleStyle>
    <p:bodyStyle>
      <a:lvl1pPr marL="742796" indent="-742796" algn="r" defTabSz="1980792" rtl="1" eaLnBrk="1" latinLnBrk="0" hangingPunct="1">
        <a:spcBef>
          <a:spcPct val="20000"/>
        </a:spcBef>
        <a:buFont typeface="Arial" pitchFamily="34" charset="0"/>
        <a:buChar char="•"/>
        <a:defRPr sz="7000" kern="1200">
          <a:solidFill>
            <a:schemeClr val="tx1"/>
          </a:solidFill>
          <a:latin typeface="+mn-lt"/>
          <a:ea typeface="+mn-ea"/>
          <a:cs typeface="+mn-cs"/>
        </a:defRPr>
      </a:lvl1pPr>
      <a:lvl2pPr marL="1609394" indent="-618996" algn="r" defTabSz="1980792" rtl="1" eaLnBrk="1" latinLnBrk="0" hangingPunct="1">
        <a:spcBef>
          <a:spcPct val="20000"/>
        </a:spcBef>
        <a:buFont typeface="Arial" pitchFamily="34" charset="0"/>
        <a:buChar char="–"/>
        <a:defRPr sz="6200" kern="1200">
          <a:solidFill>
            <a:schemeClr val="tx1"/>
          </a:solidFill>
          <a:latin typeface="+mn-lt"/>
          <a:ea typeface="+mn-ea"/>
          <a:cs typeface="+mn-cs"/>
        </a:defRPr>
      </a:lvl2pPr>
      <a:lvl3pPr marL="2475989" indent="-495199" algn="r" defTabSz="1980792" rtl="1" eaLnBrk="1" latinLnBrk="0" hangingPunct="1">
        <a:spcBef>
          <a:spcPct val="20000"/>
        </a:spcBef>
        <a:buFont typeface="Arial" pitchFamily="34" charset="0"/>
        <a:buChar char="•"/>
        <a:defRPr sz="5200" kern="1200">
          <a:solidFill>
            <a:schemeClr val="tx1"/>
          </a:solidFill>
          <a:latin typeface="+mn-lt"/>
          <a:ea typeface="+mn-ea"/>
          <a:cs typeface="+mn-cs"/>
        </a:defRPr>
      </a:lvl3pPr>
      <a:lvl4pPr marL="346638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4pPr>
      <a:lvl5pPr marL="4456781"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5pPr>
      <a:lvl6pPr marL="5447178"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6pPr>
      <a:lvl7pPr marL="6437574"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7pPr>
      <a:lvl8pPr marL="7427970"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8pPr>
      <a:lvl9pPr marL="841836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9pPr>
    </p:bodyStyle>
    <p:otherStyle>
      <a:defPPr>
        <a:defRPr lang="ar-IQ"/>
      </a:defPPr>
      <a:lvl1pPr marL="0" algn="r" defTabSz="1980792" rtl="1" eaLnBrk="1" latinLnBrk="0" hangingPunct="1">
        <a:defRPr sz="3900" kern="1200">
          <a:solidFill>
            <a:schemeClr val="tx1"/>
          </a:solidFill>
          <a:latin typeface="+mn-lt"/>
          <a:ea typeface="+mn-ea"/>
          <a:cs typeface="+mn-cs"/>
        </a:defRPr>
      </a:lvl1pPr>
      <a:lvl2pPr marL="990395" algn="r" defTabSz="1980792" rtl="1" eaLnBrk="1" latinLnBrk="0" hangingPunct="1">
        <a:defRPr sz="3900" kern="1200">
          <a:solidFill>
            <a:schemeClr val="tx1"/>
          </a:solidFill>
          <a:latin typeface="+mn-lt"/>
          <a:ea typeface="+mn-ea"/>
          <a:cs typeface="+mn-cs"/>
        </a:defRPr>
      </a:lvl2pPr>
      <a:lvl3pPr marL="1980792" algn="r" defTabSz="1980792" rtl="1" eaLnBrk="1" latinLnBrk="0" hangingPunct="1">
        <a:defRPr sz="3900" kern="1200">
          <a:solidFill>
            <a:schemeClr val="tx1"/>
          </a:solidFill>
          <a:latin typeface="+mn-lt"/>
          <a:ea typeface="+mn-ea"/>
          <a:cs typeface="+mn-cs"/>
        </a:defRPr>
      </a:lvl3pPr>
      <a:lvl4pPr marL="2971188" algn="r" defTabSz="1980792" rtl="1" eaLnBrk="1" latinLnBrk="0" hangingPunct="1">
        <a:defRPr sz="3900" kern="1200">
          <a:solidFill>
            <a:schemeClr val="tx1"/>
          </a:solidFill>
          <a:latin typeface="+mn-lt"/>
          <a:ea typeface="+mn-ea"/>
          <a:cs typeface="+mn-cs"/>
        </a:defRPr>
      </a:lvl4pPr>
      <a:lvl5pPr marL="3961584" algn="r" defTabSz="1980792" rtl="1" eaLnBrk="1" latinLnBrk="0" hangingPunct="1">
        <a:defRPr sz="3900" kern="1200">
          <a:solidFill>
            <a:schemeClr val="tx1"/>
          </a:solidFill>
          <a:latin typeface="+mn-lt"/>
          <a:ea typeface="+mn-ea"/>
          <a:cs typeface="+mn-cs"/>
        </a:defRPr>
      </a:lvl5pPr>
      <a:lvl6pPr marL="4951980" algn="r" defTabSz="1980792" rtl="1" eaLnBrk="1" latinLnBrk="0" hangingPunct="1">
        <a:defRPr sz="3900" kern="1200">
          <a:solidFill>
            <a:schemeClr val="tx1"/>
          </a:solidFill>
          <a:latin typeface="+mn-lt"/>
          <a:ea typeface="+mn-ea"/>
          <a:cs typeface="+mn-cs"/>
        </a:defRPr>
      </a:lvl6pPr>
      <a:lvl7pPr marL="5942375" algn="r" defTabSz="1980792" rtl="1" eaLnBrk="1" latinLnBrk="0" hangingPunct="1">
        <a:defRPr sz="3900" kern="1200">
          <a:solidFill>
            <a:schemeClr val="tx1"/>
          </a:solidFill>
          <a:latin typeface="+mn-lt"/>
          <a:ea typeface="+mn-ea"/>
          <a:cs typeface="+mn-cs"/>
        </a:defRPr>
      </a:lvl7pPr>
      <a:lvl8pPr marL="6932772" algn="r" defTabSz="1980792" rtl="1" eaLnBrk="1" latinLnBrk="0" hangingPunct="1">
        <a:defRPr sz="3900" kern="1200">
          <a:solidFill>
            <a:schemeClr val="tx1"/>
          </a:solidFill>
          <a:latin typeface="+mn-lt"/>
          <a:ea typeface="+mn-ea"/>
          <a:cs typeface="+mn-cs"/>
        </a:defRPr>
      </a:lvl8pPr>
      <a:lvl9pPr marL="7923169" algn="r" defTabSz="1980792" rtl="1" eaLnBrk="1" latinLnBrk="0" hangingPunct="1">
        <a:defRPr sz="3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Rounded Rectangle 5"/>
          <p:cNvSpPr/>
          <p:nvPr/>
        </p:nvSpPr>
        <p:spPr>
          <a:xfrm>
            <a:off x="0" y="1"/>
            <a:ext cx="15087600" cy="3785394"/>
          </a:xfrm>
          <a:prstGeom prst="roundRect">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ctr"/>
            <a:r>
              <a:rPr lang="ar-JO" sz="4000" b="1" dirty="0">
                <a:solidFill>
                  <a:schemeClr val="tx1"/>
                </a:solidFill>
                <a:effectLst>
                  <a:outerShdw blurRad="38100" dist="38100" dir="2700000" algn="tl">
                    <a:srgbClr val="000000">
                      <a:alpha val="43137"/>
                    </a:srgbClr>
                  </a:outerShdw>
                </a:effectLst>
                <a:latin typeface="Unikurd Jino" pitchFamily="34" charset="-78"/>
                <a:cs typeface="Unikurd Jino" pitchFamily="34" charset="-78"/>
              </a:rPr>
              <a:t>پەیوەندی سەرکردەکانی میرنشینە کوردیەکان لەگەل دەولەتی </a:t>
            </a:r>
            <a:r>
              <a:rPr lang="ar-JO" sz="4000" b="1" dirty="0" smtClean="0">
                <a:solidFill>
                  <a:schemeClr val="tx1"/>
                </a:solidFill>
                <a:effectLst>
                  <a:outerShdw blurRad="38100" dist="38100" dir="2700000" algn="tl">
                    <a:srgbClr val="000000">
                      <a:alpha val="43137"/>
                    </a:srgbClr>
                  </a:outerShdw>
                </a:effectLst>
                <a:latin typeface="Unikurd Jino" pitchFamily="34" charset="-78"/>
                <a:cs typeface="Unikurd Jino" pitchFamily="34" charset="-78"/>
              </a:rPr>
              <a:t>سەلجوقی</a:t>
            </a:r>
            <a:r>
              <a:rPr lang="ku-Arab-IQ" sz="4000" b="1" dirty="0" smtClean="0">
                <a:solidFill>
                  <a:schemeClr val="tx1"/>
                </a:solidFill>
                <a:effectLst>
                  <a:outerShdw blurRad="38100" dist="38100" dir="2700000" algn="tl">
                    <a:srgbClr val="000000">
                      <a:alpha val="43137"/>
                    </a:srgbClr>
                  </a:outerShdw>
                </a:effectLst>
                <a:latin typeface="Unikurd Jino" pitchFamily="34" charset="-78"/>
                <a:cs typeface="Unikurd Jino" pitchFamily="34" charset="-78"/>
              </a:rPr>
              <a:t> </a:t>
            </a:r>
            <a:endParaRPr lang="ku-Arab-IQ" sz="4800" dirty="0">
              <a:solidFill>
                <a:schemeClr val="tx1"/>
              </a:solidFill>
              <a:effectLst>
                <a:outerShdw blurRad="38100" dist="38100" dir="2700000" algn="tl">
                  <a:srgbClr val="000000">
                    <a:alpha val="43137"/>
                  </a:srgbClr>
                </a:outerShdw>
              </a:effectLst>
              <a:latin typeface="Unikurd Jino" pitchFamily="34" charset="-78"/>
              <a:cs typeface="Unikurd Jino" pitchFamily="34" charset="-78"/>
            </a:endParaRPr>
          </a:p>
          <a:p>
            <a:pPr algn="ctr"/>
            <a:r>
              <a:rPr lang="ar-JO" sz="3600" dirty="0" smtClean="0">
                <a:solidFill>
                  <a:schemeClr val="tx1"/>
                </a:solidFill>
                <a:latin typeface="Unikurd Jino" pitchFamily="34" charset="-78"/>
                <a:cs typeface="Unikurd Jino" pitchFamily="34" charset="-78"/>
              </a:rPr>
              <a:t>ئاماده‌كردنی</a:t>
            </a:r>
            <a:r>
              <a:rPr lang="ar-JO" sz="3600" dirty="0">
                <a:solidFill>
                  <a:schemeClr val="tx1"/>
                </a:solidFill>
                <a:latin typeface="Unikurd Jino" pitchFamily="34" charset="-78"/>
                <a:cs typeface="Unikurd Jino" pitchFamily="34" charset="-78"/>
              </a:rPr>
              <a:t>: </a:t>
            </a:r>
            <a:r>
              <a:rPr lang="ar-JO" sz="3600" dirty="0">
                <a:solidFill>
                  <a:srgbClr val="FF0000"/>
                </a:solidFill>
                <a:latin typeface="Unikurd Jino" pitchFamily="34" charset="-78"/>
                <a:cs typeface="Unikurd Jino" pitchFamily="34" charset="-78"/>
              </a:rPr>
              <a:t>گەیلان علی سلیم</a:t>
            </a:r>
          </a:p>
          <a:p>
            <a:pPr algn="ctr"/>
            <a:r>
              <a:rPr lang="en-US" sz="3600" dirty="0" smtClean="0">
                <a:solidFill>
                  <a:srgbClr val="FF0000"/>
                </a:solidFill>
                <a:latin typeface="Unikurd Jino" pitchFamily="34" charset="-78"/>
                <a:cs typeface="Unikurd Jino" pitchFamily="34" charset="-78"/>
              </a:rPr>
              <a:t>       </a:t>
            </a:r>
            <a:r>
              <a:rPr lang="ar-JO" sz="3600" dirty="0" smtClean="0">
                <a:solidFill>
                  <a:srgbClr val="FF0000"/>
                </a:solidFill>
                <a:latin typeface="Unikurd Jino" pitchFamily="34" charset="-78"/>
                <a:cs typeface="Unikurd Jino" pitchFamily="34" charset="-78"/>
              </a:rPr>
              <a:t>زاهیر </a:t>
            </a:r>
            <a:r>
              <a:rPr lang="ar-JO" sz="3600" dirty="0">
                <a:solidFill>
                  <a:srgbClr val="FF0000"/>
                </a:solidFill>
                <a:latin typeface="Unikurd Jino" pitchFamily="34" charset="-78"/>
                <a:cs typeface="Unikurd Jino" pitchFamily="34" charset="-78"/>
              </a:rPr>
              <a:t>احمد </a:t>
            </a:r>
            <a:r>
              <a:rPr lang="ar-JO" sz="3600" dirty="0" smtClean="0">
                <a:solidFill>
                  <a:srgbClr val="FF0000"/>
                </a:solidFill>
                <a:latin typeface="Unikurd Jino" pitchFamily="34" charset="-78"/>
                <a:cs typeface="Unikurd Jino" pitchFamily="34" charset="-78"/>
              </a:rPr>
              <a:t>سالح</a:t>
            </a:r>
            <a:endParaRPr lang="en-US" sz="3600" dirty="0">
              <a:latin typeface="Unikurd Jino" pitchFamily="34" charset="-78"/>
              <a:cs typeface="Unikurd Jino" pitchFamily="34" charset="-78"/>
            </a:endParaRPr>
          </a:p>
          <a:p>
            <a:pPr algn="ctr"/>
            <a:r>
              <a:rPr lang="ar-JO" sz="3600" dirty="0">
                <a:latin typeface="Unikurd Jino" pitchFamily="34" charset="-78"/>
                <a:cs typeface="Unikurd Jino" pitchFamily="34" charset="-78"/>
              </a:rPr>
              <a:t>كۆلێژی </a:t>
            </a:r>
            <a:r>
              <a:rPr lang="en-US" sz="3600" dirty="0" smtClean="0">
                <a:solidFill>
                  <a:srgbClr val="FF0000"/>
                </a:solidFill>
                <a:latin typeface="Unikurd Jino" pitchFamily="34" charset="-78"/>
                <a:cs typeface="Unikurd Jino" pitchFamily="34" charset="-78"/>
              </a:rPr>
              <a:t>: </a:t>
            </a:r>
            <a:r>
              <a:rPr lang="ku-Arab-IQ" sz="3600" dirty="0" smtClean="0">
                <a:solidFill>
                  <a:srgbClr val="FF0000"/>
                </a:solidFill>
                <a:latin typeface="Unikurd Jino" pitchFamily="34" charset="-78"/>
                <a:cs typeface="Unikurd Jino" pitchFamily="34" charset="-78"/>
              </a:rPr>
              <a:t>پەروەردەی بنەرەتی</a:t>
            </a:r>
            <a:r>
              <a:rPr lang="ar-JO" sz="3600" dirty="0" smtClean="0">
                <a:latin typeface="Unikurd Jino" pitchFamily="34" charset="-78"/>
                <a:cs typeface="Unikurd Jino" pitchFamily="34" charset="-78"/>
              </a:rPr>
              <a:t>/ به‌شی</a:t>
            </a:r>
            <a:r>
              <a:rPr lang="ku-Arab-IQ" sz="3600" dirty="0" smtClean="0">
                <a:latin typeface="Unikurd Jino" pitchFamily="34" charset="-78"/>
                <a:cs typeface="Unikurd Jino" pitchFamily="34" charset="-78"/>
              </a:rPr>
              <a:t>: کۆمەڵایەتی</a:t>
            </a:r>
            <a:r>
              <a:rPr lang="ar-JO" sz="3600" dirty="0" smtClean="0">
                <a:latin typeface="Unikurd Jino" pitchFamily="34" charset="-78"/>
                <a:cs typeface="Unikurd Jino" pitchFamily="34" charset="-78"/>
              </a:rPr>
              <a:t>/ </a:t>
            </a:r>
            <a:r>
              <a:rPr lang="ar-JO" sz="3600" dirty="0">
                <a:latin typeface="Unikurd Jino" pitchFamily="34" charset="-78"/>
                <a:cs typeface="Unikurd Jino" pitchFamily="34" charset="-78"/>
              </a:rPr>
              <a:t>قۆناغی </a:t>
            </a:r>
            <a:r>
              <a:rPr lang="ku-Arab-IQ" sz="3600" dirty="0" smtClean="0">
                <a:solidFill>
                  <a:srgbClr val="FF0000"/>
                </a:solidFill>
                <a:latin typeface="Unikurd Jino" pitchFamily="34" charset="-78"/>
                <a:cs typeface="Unikurd Jino" pitchFamily="34" charset="-78"/>
              </a:rPr>
              <a:t>٤</a:t>
            </a:r>
            <a:endParaRPr lang="en-US" sz="3600" dirty="0">
              <a:latin typeface="Unikurd Jino" pitchFamily="34" charset="-78"/>
              <a:cs typeface="Unikurd Jino" pitchFamily="34" charset="-78"/>
            </a:endParaRPr>
          </a:p>
          <a:p>
            <a:pPr algn="ctr"/>
            <a:r>
              <a:rPr lang="ar-JO" sz="3600" dirty="0">
                <a:solidFill>
                  <a:schemeClr val="tx1"/>
                </a:solidFill>
                <a:latin typeface="Unikurd Jino" pitchFamily="34" charset="-78"/>
                <a:cs typeface="Unikurd Jino" pitchFamily="34" charset="-78"/>
              </a:rPr>
              <a:t>به‌سه‌رپه‌رشتی: </a:t>
            </a:r>
            <a:r>
              <a:rPr lang="ku-Arab-IQ" sz="3600" dirty="0" smtClean="0">
                <a:solidFill>
                  <a:srgbClr val="FF0000"/>
                </a:solidFill>
                <a:latin typeface="Unikurd Jino" pitchFamily="34" charset="-78"/>
                <a:cs typeface="Unikurd Jino" pitchFamily="34" charset="-78"/>
              </a:rPr>
              <a:t>پ.ی.د.هلزعنتر ولی</a:t>
            </a:r>
            <a:endParaRPr lang="en-US" sz="3600" dirty="0">
              <a:latin typeface="Unikurd Jino" pitchFamily="34" charset="-78"/>
              <a:cs typeface="Unikurd Jino" pitchFamily="34" charset="-78"/>
            </a:endParaRPr>
          </a:p>
        </p:txBody>
      </p:sp>
      <p:sp>
        <p:nvSpPr>
          <p:cNvPr id="7" name="Rounded Rectangle 6"/>
          <p:cNvSpPr/>
          <p:nvPr/>
        </p:nvSpPr>
        <p:spPr>
          <a:xfrm>
            <a:off x="-233064" y="4073428"/>
            <a:ext cx="5112568" cy="11881318"/>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just"/>
            <a:r>
              <a:rPr lang="ar-SA" sz="2000" dirty="0">
                <a:solidFill>
                  <a:schemeClr val="tx1"/>
                </a:solidFill>
              </a:rPr>
              <a:t>سەرئەنجامی ئەم لێكۆڵینەوەیە بۆمان دەردەكەوێت</a:t>
            </a:r>
          </a:p>
          <a:p>
            <a:pPr algn="just"/>
            <a:r>
              <a:rPr lang="ar-SA" sz="2000" dirty="0" smtClean="0">
                <a:solidFill>
                  <a:schemeClr val="tx1"/>
                </a:solidFill>
              </a:rPr>
              <a:t>1-سلجوقييةكان </a:t>
            </a:r>
            <a:r>
              <a:rPr lang="ar-SA" sz="2000" dirty="0">
                <a:solidFill>
                  <a:schemeClr val="tx1"/>
                </a:solidFill>
              </a:rPr>
              <a:t>یەکێک بوون لە بنەماڵە فەرمانڕەواکانى سەردەمى خیالفەتى عەباسی، زیاتر لە سەد ساڵ لەنێو ئەم خیالفەتەدا دەسەاڵتێکى فراوانیان هەبووە. هەر لەگەڵ وەرگرتنی دەسەاڵتیاندا هەوڵی بە ناوەندیكردنی دەسەاڵتیان نەداوە، بەڵكو ناوچەكەیان لەنێوان ئەندامانی بنەماڵەكەدا دابەشكردووە، بەمەش هەندێک لە نەتەوە جیاوازەكانی ژێر دەسەاڵتی خیالفەت سوودیان لە ئەم سیاسەتەى سةلجوقييةكان وەرگرتووە و دەستیان كردووە بە دامەزراندنی كیانی سیاسی خۆیان، كوردیش یەكێك بووە لە ئەو نەتەوانە و ئەو هەلەى قۆستۆتەوە و لەسەردەمى ئەم بنەماڵە حوکمڕانەدا چەند میرنشینێکیان دامەزراندووە. </a:t>
            </a:r>
          </a:p>
          <a:p>
            <a:pPr algn="just"/>
            <a:r>
              <a:rPr lang="ar-SA" sz="2000" dirty="0" smtClean="0">
                <a:solidFill>
                  <a:schemeClr val="tx1"/>
                </a:solidFill>
              </a:rPr>
              <a:t>2-پەیوەندی </a:t>
            </a:r>
            <a:r>
              <a:rPr lang="ar-SA" sz="2000" dirty="0">
                <a:solidFill>
                  <a:schemeClr val="tx1"/>
                </a:solidFill>
              </a:rPr>
              <a:t>نێوان میرنشینە كوردییەكان و سةلجوقييةكان، لە میرنشینێكەوە بۆ میرنشینێكی تر جیاوازبووە، لە وەرگرتنی دەسەاڵتێك لەالیەن میر و فەرمانڕەوایەكی سةلجوقي بەهەمان شێوە بووە. واتە پەیوەندییەكان لەسەر یەك ئاراستە نەڕۆیشتوون، بەڵكو لەگەڵ گۆڕینی میرێك بۆ میرێكی تر و میرنشینێك بۆ میرنشینێكی تر، سیاسەت و پەیوەندیان گۆڕانی بەسەردا هاتووە. </a:t>
            </a:r>
          </a:p>
          <a:p>
            <a:pPr algn="just"/>
            <a:r>
              <a:rPr lang="ar-SA" sz="2000" dirty="0" smtClean="0">
                <a:solidFill>
                  <a:schemeClr val="tx1"/>
                </a:solidFill>
              </a:rPr>
              <a:t>3-دوای </a:t>
            </a:r>
            <a:r>
              <a:rPr lang="ar-SA" sz="2000" dirty="0">
                <a:solidFill>
                  <a:schemeClr val="tx1"/>
                </a:solidFill>
              </a:rPr>
              <a:t>ئەوەی ملمالنێ كەوتۆتە نێو بنەماڵەی سةلجوقييةكان، ئیتر هەندێ لە میری میرنشینەكان دەبوون بە بەشێك لە ئەو ملمالنێیە، ئەمەش دوای داواكردنی میرێكی سةلجوقي لە میرێكی میرنشینەكان بۆ ئەوەی لە لێدانی براكەی یان مامی یان ئامۆزاکەى یارمەتی بدات، یان هەندێک جار میرنشینەكان لە ئەو ململانێیە دڵادەی هەڵهاتووەكانیان داوە، بۆیە میرنشینەكە دەبوو بە بەشێك لە ئەو ململانێیە دژی يةك تر. </a:t>
            </a:r>
          </a:p>
          <a:p>
            <a:pPr algn="just"/>
            <a:r>
              <a:rPr lang="ar-SA" sz="2000" dirty="0" smtClean="0">
                <a:solidFill>
                  <a:schemeClr val="tx1"/>
                </a:solidFill>
              </a:rPr>
              <a:t>4-لە </a:t>
            </a:r>
            <a:r>
              <a:rPr lang="ar-SA" sz="2000" dirty="0">
                <a:solidFill>
                  <a:schemeClr val="tx1"/>
                </a:solidFill>
              </a:rPr>
              <a:t>كۆتایدا ئەوە ڕووندەبێتەوە پەیوەندی نێوان سةلجوقييةكان و میرنشینەكان هەمەجۆر بووە: وەك شەڕ و ململانێ-ئاشتی و ڕێكەوتن-یارمەتیدانی یەكتر، واتە پەیوەندیەكە بە پێی باردۆخەكە گۆڕانی بەسەرداهاتووە.</a:t>
            </a:r>
            <a:endParaRPr lang="ar-SA" sz="2000" dirty="0">
              <a:solidFill>
                <a:schemeClr val="tx1"/>
              </a:solidFill>
            </a:endParaRPr>
          </a:p>
        </p:txBody>
      </p:sp>
      <p:sp>
        <p:nvSpPr>
          <p:cNvPr id="9" name="Round Same Side Corner Rectangle 8"/>
          <p:cNvSpPr/>
          <p:nvPr/>
        </p:nvSpPr>
        <p:spPr>
          <a:xfrm>
            <a:off x="687987" y="3759788"/>
            <a:ext cx="3680914" cy="96791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ar-JO" dirty="0">
                <a:latin typeface="Unikurd Jino" pitchFamily="34" charset="-78"/>
                <a:cs typeface="Unikurd Jino" pitchFamily="34" charset="-78"/>
              </a:rPr>
              <a:t>ئه‌نجام</a:t>
            </a:r>
            <a:r>
              <a:rPr lang="ar-OM" dirty="0">
                <a:latin typeface="Unikurd Jino" pitchFamily="34" charset="-78"/>
                <a:cs typeface="Unikurd Jino" pitchFamily="34" charset="-78"/>
              </a:rPr>
              <a:t> و ڕاسپاردە</a:t>
            </a:r>
            <a:endParaRPr lang="ar-IQ" dirty="0"/>
          </a:p>
        </p:txBody>
      </p:sp>
      <p:sp>
        <p:nvSpPr>
          <p:cNvPr id="10" name="Rounded Rectangle 9"/>
          <p:cNvSpPr/>
          <p:nvPr/>
        </p:nvSpPr>
        <p:spPr>
          <a:xfrm>
            <a:off x="4879504" y="4399950"/>
            <a:ext cx="5472608" cy="11338772"/>
          </a:xfrm>
          <a:prstGeom prst="roundRect">
            <a:avLst>
              <a:gd name="adj" fmla="val 4501"/>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just"/>
            <a:r>
              <a:rPr lang="ar-SA" sz="2900" dirty="0" smtClean="0">
                <a:solidFill>
                  <a:srgbClr val="FF0000"/>
                </a:solidFill>
              </a:rPr>
              <a:t>توێژینەوەکە</a:t>
            </a:r>
            <a:r>
              <a:rPr lang="ku-Arab-IQ" sz="2900" dirty="0" smtClean="0">
                <a:solidFill>
                  <a:srgbClr val="FF0000"/>
                </a:solidFill>
              </a:rPr>
              <a:t> پێکهاتووە لە: </a:t>
            </a:r>
          </a:p>
          <a:p>
            <a:pPr algn="just" rtl="0"/>
            <a:endParaRPr lang="ku-Arab-IQ" sz="2900" dirty="0">
              <a:solidFill>
                <a:srgbClr val="FF0000"/>
              </a:solidFill>
            </a:endParaRPr>
          </a:p>
          <a:p>
            <a:pPr algn="just"/>
            <a:r>
              <a:rPr lang="ar-SA" sz="2900" dirty="0" smtClean="0">
                <a:solidFill>
                  <a:srgbClr val="FF0000"/>
                </a:solidFill>
              </a:rPr>
              <a:t>دەروازە</a:t>
            </a:r>
            <a:r>
              <a:rPr lang="ku-Arab-IQ" sz="2900" dirty="0" smtClean="0">
                <a:solidFill>
                  <a:srgbClr val="FF0000"/>
                </a:solidFill>
              </a:rPr>
              <a:t>: </a:t>
            </a:r>
            <a:r>
              <a:rPr lang="ar-SA" sz="2900" dirty="0" smtClean="0">
                <a:solidFill>
                  <a:srgbClr val="FF0000"/>
                </a:solidFill>
              </a:rPr>
              <a:t>کورتەیەک </a:t>
            </a:r>
            <a:r>
              <a:rPr lang="ar-SA" sz="2900" dirty="0">
                <a:solidFill>
                  <a:srgbClr val="FF0000"/>
                </a:solidFill>
              </a:rPr>
              <a:t>لەسەر </a:t>
            </a:r>
            <a:r>
              <a:rPr lang="ar-SA" sz="2900" dirty="0" smtClean="0">
                <a:solidFill>
                  <a:srgbClr val="FF0000"/>
                </a:solidFill>
              </a:rPr>
              <a:t>سەلجوقیەکان</a:t>
            </a:r>
            <a:r>
              <a:rPr lang="ku-Arab-IQ" sz="2900" dirty="0" smtClean="0">
                <a:solidFill>
                  <a:srgbClr val="FF0000"/>
                </a:solidFill>
              </a:rPr>
              <a:t> </a:t>
            </a:r>
            <a:r>
              <a:rPr lang="ar-SA" sz="2900" dirty="0" smtClean="0">
                <a:solidFill>
                  <a:srgbClr val="FF0000"/>
                </a:solidFill>
              </a:rPr>
              <a:t>(</a:t>
            </a:r>
            <a:r>
              <a:rPr lang="ar-SA" sz="2900" dirty="0">
                <a:solidFill>
                  <a:srgbClr val="FF0000"/>
                </a:solidFill>
              </a:rPr>
              <a:t>٤٤٢-٥٥٢ك/١٠٣٧-١١٩٤)</a:t>
            </a:r>
            <a:endParaRPr lang="ku-Arab-IQ" sz="2900" dirty="0" smtClean="0">
              <a:solidFill>
                <a:srgbClr val="FF0000"/>
              </a:solidFill>
            </a:endParaRPr>
          </a:p>
          <a:p>
            <a:pPr algn="just"/>
            <a:r>
              <a:rPr lang="ar-SA" sz="2900" dirty="0" smtClean="0">
                <a:solidFill>
                  <a:srgbClr val="FF0000"/>
                </a:solidFill>
              </a:rPr>
              <a:t>و </a:t>
            </a:r>
            <a:r>
              <a:rPr lang="ar-SA" sz="2900" dirty="0">
                <a:solidFill>
                  <a:srgbClr val="FF0000"/>
                </a:solidFill>
              </a:rPr>
              <a:t>چۆنیەتی وەرگرتنی دەسەاڵتیان و ئەو ماوە </a:t>
            </a:r>
            <a:r>
              <a:rPr lang="ar-SA" sz="2900" dirty="0" smtClean="0">
                <a:solidFill>
                  <a:srgbClr val="FF0000"/>
                </a:solidFill>
              </a:rPr>
              <a:t>مێژووییەی </a:t>
            </a:r>
            <a:r>
              <a:rPr lang="ar-SA" sz="2900" dirty="0">
                <a:solidFill>
                  <a:srgbClr val="FF0000"/>
                </a:solidFill>
              </a:rPr>
              <a:t>كە تێیدا دەسەڵاتیان هەبووە </a:t>
            </a:r>
            <a:endParaRPr lang="ku-Arab-IQ" sz="2900" dirty="0" smtClean="0">
              <a:solidFill>
                <a:srgbClr val="FF0000"/>
              </a:solidFill>
            </a:endParaRPr>
          </a:p>
          <a:p>
            <a:pPr algn="just"/>
            <a:endParaRPr lang="ku-Arab-IQ" sz="2900" dirty="0">
              <a:solidFill>
                <a:srgbClr val="FF0000"/>
              </a:solidFill>
            </a:endParaRPr>
          </a:p>
          <a:p>
            <a:pPr algn="just"/>
            <a:endParaRPr lang="ku-Arab-IQ" sz="2900" dirty="0">
              <a:solidFill>
                <a:srgbClr val="FF0000"/>
              </a:solidFill>
            </a:endParaRPr>
          </a:p>
          <a:p>
            <a:pPr algn="just"/>
            <a:r>
              <a:rPr lang="ar-SA" sz="2900" dirty="0" smtClean="0">
                <a:solidFill>
                  <a:srgbClr val="FF0000"/>
                </a:solidFill>
              </a:rPr>
              <a:t> </a:t>
            </a:r>
            <a:r>
              <a:rPr lang="ar-SA" sz="2900" dirty="0">
                <a:solidFill>
                  <a:srgbClr val="FF0000"/>
                </a:solidFill>
              </a:rPr>
              <a:t>لە بەشی </a:t>
            </a:r>
            <a:r>
              <a:rPr lang="ku-Arab-IQ" sz="2900" dirty="0" smtClean="0">
                <a:solidFill>
                  <a:srgbClr val="FF0000"/>
                </a:solidFill>
              </a:rPr>
              <a:t>یەکەم: </a:t>
            </a:r>
            <a:r>
              <a:rPr lang="ar-SA" sz="2900" dirty="0" smtClean="0">
                <a:solidFill>
                  <a:srgbClr val="FF0000"/>
                </a:solidFill>
              </a:rPr>
              <a:t>باس </a:t>
            </a:r>
            <a:r>
              <a:rPr lang="ar-SA" sz="2900" dirty="0">
                <a:solidFill>
                  <a:srgbClr val="FF0000"/>
                </a:solidFill>
              </a:rPr>
              <a:t>لە پەیوەندی نێوان سەلجوقییەکان و میرنشینە كوردییەكان دەكەین وەک</a:t>
            </a:r>
            <a:r>
              <a:rPr lang="ar-SA" sz="2900" dirty="0" smtClean="0">
                <a:solidFill>
                  <a:srgbClr val="FF0000"/>
                </a:solidFill>
              </a:rPr>
              <a:t>(</a:t>
            </a:r>
            <a:r>
              <a:rPr lang="ar-SA" sz="2900" dirty="0">
                <a:solidFill>
                  <a:srgbClr val="FF0000"/>
                </a:solidFill>
              </a:rPr>
              <a:t>	ميرنشيني شه دادي (٣٤٠-٥٩٥ك/٩٥١-١١٩٩ز</a:t>
            </a:r>
            <a:r>
              <a:rPr lang="ar-SA" sz="2900" dirty="0" smtClean="0">
                <a:solidFill>
                  <a:srgbClr val="FF0000"/>
                </a:solidFill>
              </a:rPr>
              <a:t>)</a:t>
            </a:r>
            <a:endParaRPr lang="ku-Arab-IQ" sz="2900" dirty="0" smtClean="0">
              <a:solidFill>
                <a:srgbClr val="FF0000"/>
              </a:solidFill>
            </a:endParaRPr>
          </a:p>
          <a:p>
            <a:pPr algn="just"/>
            <a:r>
              <a:rPr lang="ar-SA" sz="2900" dirty="0">
                <a:solidFill>
                  <a:srgbClr val="FF0000"/>
                </a:solidFill>
              </a:rPr>
              <a:t>و </a:t>
            </a:r>
            <a:r>
              <a:rPr lang="ar-SA" sz="2900" dirty="0" smtClean="0">
                <a:solidFill>
                  <a:srgbClr val="FF0000"/>
                </a:solidFill>
              </a:rPr>
              <a:t>مەروانی</a:t>
            </a:r>
            <a:r>
              <a:rPr lang="ku-Arab-IQ" sz="2900" dirty="0" smtClean="0">
                <a:solidFill>
                  <a:srgbClr val="FF0000"/>
                </a:solidFill>
              </a:rPr>
              <a:t> </a:t>
            </a:r>
            <a:r>
              <a:rPr lang="ar-SA" sz="2900" dirty="0">
                <a:solidFill>
                  <a:srgbClr val="FF0000"/>
                </a:solidFill>
              </a:rPr>
              <a:t>میرنشینی مەڕوانی دۆستەکی (٣٧٣-٤٨٦ك/٩٨٣-١٠٩٣ز</a:t>
            </a:r>
            <a:r>
              <a:rPr lang="ar-SA" sz="2900" dirty="0" smtClean="0">
                <a:solidFill>
                  <a:srgbClr val="FF0000"/>
                </a:solidFill>
              </a:rPr>
              <a:t>)</a:t>
            </a:r>
            <a:endParaRPr lang="ku-Arab-IQ" sz="2900" dirty="0" smtClean="0">
              <a:solidFill>
                <a:srgbClr val="FF0000"/>
              </a:solidFill>
            </a:endParaRPr>
          </a:p>
          <a:p>
            <a:pPr algn="just"/>
            <a:r>
              <a:rPr lang="ku-Arab-IQ" sz="2900" dirty="0">
                <a:solidFill>
                  <a:srgbClr val="FF0000"/>
                </a:solidFill>
              </a:rPr>
              <a:t>و</a:t>
            </a:r>
            <a:r>
              <a:rPr lang="ar-SA" sz="2900" dirty="0" smtClean="0">
                <a:solidFill>
                  <a:srgbClr val="FF0000"/>
                </a:solidFill>
              </a:rPr>
              <a:t>میرنشینی </a:t>
            </a:r>
            <a:r>
              <a:rPr lang="ar-SA" sz="2900" dirty="0">
                <a:solidFill>
                  <a:srgbClr val="FF0000"/>
                </a:solidFill>
              </a:rPr>
              <a:t>رەوادی (</a:t>
            </a:r>
            <a:r>
              <a:rPr lang="ar-SA" sz="2900" dirty="0" smtClean="0">
                <a:solidFill>
                  <a:srgbClr val="FF0000"/>
                </a:solidFill>
              </a:rPr>
              <a:t>٣٤٣-٤٦٣ك/٩٥٤-١٠٧١) </a:t>
            </a:r>
            <a:endParaRPr lang="ku-Arab-IQ" sz="2900" dirty="0" smtClean="0">
              <a:solidFill>
                <a:srgbClr val="FF0000"/>
              </a:solidFill>
            </a:endParaRPr>
          </a:p>
          <a:p>
            <a:pPr algn="just"/>
            <a:r>
              <a:rPr lang="ar-SA" sz="2900" dirty="0" smtClean="0">
                <a:solidFill>
                  <a:srgbClr val="FF0000"/>
                </a:solidFill>
              </a:rPr>
              <a:t>وە</a:t>
            </a:r>
            <a:r>
              <a:rPr lang="ku-Arab-IQ" sz="2900" dirty="0" smtClean="0">
                <a:solidFill>
                  <a:srgbClr val="FF0000"/>
                </a:solidFill>
              </a:rPr>
              <a:t> </a:t>
            </a:r>
            <a:r>
              <a:rPr lang="ar-SA" sz="2900" dirty="0" smtClean="0">
                <a:solidFill>
                  <a:srgbClr val="FF0000"/>
                </a:solidFill>
              </a:rPr>
              <a:t>لە </a:t>
            </a:r>
            <a:r>
              <a:rPr lang="ar-SA" sz="2900" dirty="0">
                <a:solidFill>
                  <a:srgbClr val="FF0000"/>
                </a:solidFill>
              </a:rPr>
              <a:t>تەوەری دوەمدا باس لە </a:t>
            </a:r>
            <a:r>
              <a:rPr lang="ku-Arab-IQ" sz="2900" dirty="0" smtClean="0">
                <a:solidFill>
                  <a:srgbClr val="FF0000"/>
                </a:solidFill>
              </a:rPr>
              <a:t>)</a:t>
            </a:r>
            <a:r>
              <a:rPr lang="ar-SA" sz="2900" dirty="0" smtClean="0">
                <a:solidFill>
                  <a:srgbClr val="FF0000"/>
                </a:solidFill>
              </a:rPr>
              <a:t>میرنشینی </a:t>
            </a:r>
            <a:r>
              <a:rPr lang="ar-SA" sz="2900" dirty="0">
                <a:solidFill>
                  <a:srgbClr val="FF0000"/>
                </a:solidFill>
              </a:rPr>
              <a:t>عەنازی (٣٨١-٥١١ك/٩٩١-١١١٧ز) </a:t>
            </a:r>
            <a:endParaRPr lang="ku-Arab-IQ" sz="2900" dirty="0" smtClean="0">
              <a:solidFill>
                <a:srgbClr val="FF0000"/>
              </a:solidFill>
            </a:endParaRPr>
          </a:p>
          <a:p>
            <a:pPr algn="just"/>
            <a:endParaRPr lang="ku-Arab-IQ" sz="2900" dirty="0">
              <a:solidFill>
                <a:srgbClr val="FF0000"/>
              </a:solidFill>
            </a:endParaRPr>
          </a:p>
          <a:p>
            <a:pPr algn="just"/>
            <a:r>
              <a:rPr lang="ar-SA" sz="2900" dirty="0">
                <a:solidFill>
                  <a:srgbClr val="FF0000"/>
                </a:solidFill>
              </a:rPr>
              <a:t>و </a:t>
            </a:r>
            <a:r>
              <a:rPr lang="ar-SA" sz="2900" dirty="0" smtClean="0">
                <a:solidFill>
                  <a:srgbClr val="FF0000"/>
                </a:solidFill>
              </a:rPr>
              <a:t>میرنشینی </a:t>
            </a:r>
            <a:r>
              <a:rPr lang="ar-SA" sz="2900" dirty="0">
                <a:solidFill>
                  <a:srgbClr val="FF0000"/>
                </a:solidFill>
              </a:rPr>
              <a:t>هەزبانی (٣٨٧-٥٢٦ك/٩٩٧-١١٣٢ز</a:t>
            </a:r>
            <a:r>
              <a:rPr lang="ar-SA" sz="2900" dirty="0" smtClean="0">
                <a:solidFill>
                  <a:srgbClr val="FF0000"/>
                </a:solidFill>
              </a:rPr>
              <a:t>) </a:t>
            </a:r>
            <a:r>
              <a:rPr lang="ar-SA" sz="2900" dirty="0">
                <a:solidFill>
                  <a:srgbClr val="FF0000"/>
                </a:solidFill>
              </a:rPr>
              <a:t>دەکەین</a:t>
            </a:r>
            <a:r>
              <a:rPr lang="ar-SA" sz="2900" dirty="0" smtClean="0">
                <a:solidFill>
                  <a:srgbClr val="FF0000"/>
                </a:solidFill>
              </a:rPr>
              <a:t>.</a:t>
            </a:r>
            <a:endParaRPr lang="ku-Arab-IQ" sz="2900" dirty="0" smtClean="0">
              <a:solidFill>
                <a:srgbClr val="FF0000"/>
              </a:solidFill>
            </a:endParaRPr>
          </a:p>
        </p:txBody>
      </p:sp>
      <p:sp>
        <p:nvSpPr>
          <p:cNvPr id="11" name="Round Same Side Corner Rectangle 10"/>
          <p:cNvSpPr/>
          <p:nvPr/>
        </p:nvSpPr>
        <p:spPr>
          <a:xfrm>
            <a:off x="4879504" y="3759788"/>
            <a:ext cx="5472608" cy="128155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ar-JO" sz="3600" dirty="0">
                <a:latin typeface="Unikurd Jino" pitchFamily="34" charset="-78"/>
                <a:cs typeface="Unikurd Jino" pitchFamily="34" charset="-78"/>
              </a:rPr>
              <a:t>ناوه‌رۆك و به‌شه‌كان</a:t>
            </a:r>
            <a:endParaRPr lang="en-US" sz="3600" dirty="0">
              <a:latin typeface="Unikurd Jino" pitchFamily="34" charset="-78"/>
              <a:cs typeface="Unikurd Jino" pitchFamily="34" charset="-78"/>
            </a:endParaRPr>
          </a:p>
        </p:txBody>
      </p:sp>
      <p:sp>
        <p:nvSpPr>
          <p:cNvPr id="12" name="Rounded Rectangle 11"/>
          <p:cNvSpPr/>
          <p:nvPr/>
        </p:nvSpPr>
        <p:spPr>
          <a:xfrm>
            <a:off x="10352112" y="3759788"/>
            <a:ext cx="4735488" cy="11978934"/>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just"/>
            <a:endParaRPr lang="ku-Arab-IQ" sz="2000" dirty="0" smtClean="0">
              <a:solidFill>
                <a:schemeClr val="tx1"/>
              </a:solidFill>
            </a:endParaRPr>
          </a:p>
          <a:p>
            <a:pPr algn="just"/>
            <a:r>
              <a:rPr lang="ar-SA" sz="2000" dirty="0" smtClean="0">
                <a:solidFill>
                  <a:schemeClr val="tx1"/>
                </a:solidFill>
              </a:rPr>
              <a:t>مێژووى </a:t>
            </a:r>
            <a:r>
              <a:rPr lang="ar-SA" sz="2000" dirty="0">
                <a:solidFill>
                  <a:schemeClr val="tx1"/>
                </a:solidFill>
              </a:rPr>
              <a:t>جیهان بە گشتیی ومێژووى کورد لە نێویشیدا بە چوار قۆناغى وەک (كۆن، ناوەڕاست، نوێ، هاوچەرخ) دا تێدەپەڕێت. ئەم بابەتەی هەڵمان بژاردووە دەكەوێتە قۆناغى سەدەكانی ناوەڕاستەوە، لەناو سەدەكانی ناوەڕاستیشدا تەنها سەردەمی یەكێك لە دەسەاڵتەكانی سەردەمی خیالفەتمان هەڵبژاردووە، كەلە مێژووی ئیسالمدا بەسەردەمی </a:t>
            </a:r>
            <a:r>
              <a:rPr lang="ar-SA" sz="2000" dirty="0" smtClean="0">
                <a:solidFill>
                  <a:schemeClr val="tx1"/>
                </a:solidFill>
              </a:rPr>
              <a:t>سەلجوقیەکان(٤٤٢-٥٥٢ك/١٠٣٧-١١٩٤)</a:t>
            </a:r>
            <a:r>
              <a:rPr lang="ku-Arab-IQ" sz="2000" dirty="0" smtClean="0">
                <a:solidFill>
                  <a:schemeClr val="tx1"/>
                </a:solidFill>
              </a:rPr>
              <a:t> </a:t>
            </a:r>
            <a:r>
              <a:rPr lang="ar-SA" sz="2000" dirty="0" smtClean="0">
                <a:solidFill>
                  <a:schemeClr val="tx1"/>
                </a:solidFill>
              </a:rPr>
              <a:t>ناسراوە</a:t>
            </a:r>
            <a:r>
              <a:rPr lang="ar-SA" sz="2000" dirty="0">
                <a:solidFill>
                  <a:schemeClr val="tx1"/>
                </a:solidFill>
              </a:rPr>
              <a:t>، كە ماوەیەكی گرنگ و مێژووییە بۆ كورد، چونكە هەر لە دوای ڕوخانی )دەوڵەتی ماد(ەوە تاوەكو ئەو ماوە مێژووییە، كورد نەك دەوڵەتی سەربەخۆی نەبووە، بەڵكو نەیتوانیوە میرنشینێكی نیمچە سەربەخۆیش دابمەزڕێنێت، بەڵام لە ئەو ماوەیەوە ئیتر كورد توانیویەتی ببێت بە خاوەنی دەسەڵاتێكی نیمچە سەربەخۆ و، وردە وردە چەند میرنشینێك دەركەوتوون. هەندێك لە ئەو میرنشینانە تاڕادەیەك سەربەخۆبوون و دەسەاڵتیان زۆربەی ناوچە كوردییەكانی گرتۆتەوە. وادەردەکەوێت سەلجوقییەکان كاتێك هاتوونەتە سەر دەسەاڵت ئەو سیاسەتەیان پەیڕەوكردووە، كەوا ڕێگەیانداوە بە زۆربەی نەتەوە جیاوازەكانى ژێر دەسەڵاتیان تا ڕادەیەک كیانی سیاسى خۆیان هەبێت، بەڵام لەگەڵ ئەوەشدا گوێڕایەڵ و ملكەچیان بن، هەربۆیە هەندێکجار پەیوەندی نێوان </a:t>
            </a:r>
            <a:r>
              <a:rPr lang="ar-SA" sz="2000" dirty="0" smtClean="0">
                <a:solidFill>
                  <a:schemeClr val="tx1"/>
                </a:solidFill>
              </a:rPr>
              <a:t>سەلجوقیەکان</a:t>
            </a:r>
            <a:r>
              <a:rPr lang="ku-Arab-IQ" sz="2000" dirty="0" smtClean="0">
                <a:solidFill>
                  <a:schemeClr val="tx1"/>
                </a:solidFill>
              </a:rPr>
              <a:t> </a:t>
            </a:r>
            <a:r>
              <a:rPr lang="ar-SA" sz="2000" dirty="0" smtClean="0">
                <a:solidFill>
                  <a:schemeClr val="tx1"/>
                </a:solidFill>
              </a:rPr>
              <a:t> </a:t>
            </a:r>
            <a:r>
              <a:rPr lang="ku-Arab-IQ" sz="2000" dirty="0">
                <a:solidFill>
                  <a:schemeClr val="tx1"/>
                </a:solidFill>
              </a:rPr>
              <a:t>و</a:t>
            </a:r>
            <a:r>
              <a:rPr lang="ar-SA" sz="2000" dirty="0" smtClean="0">
                <a:solidFill>
                  <a:schemeClr val="tx1"/>
                </a:solidFill>
              </a:rPr>
              <a:t>سەرکردەکانی </a:t>
            </a:r>
            <a:r>
              <a:rPr lang="ar-SA" sz="2000" dirty="0">
                <a:solidFill>
                  <a:schemeClr val="tx1"/>
                </a:solidFill>
              </a:rPr>
              <a:t>میرنشینە كوردییەكان شەڕ و ململانێی لێ كەوتۆتەوە، ڕەنگە ئەمەش بۆ ئەوە بگەڕیتەوە هەندێک لە سەرکردە و میرکانى کورد هەوڵیان داوە لە سیاسەتی ئەوان لابدەن. لەم توێژینەوەیەدا هەوڵدەدەین ئەوە ڕوون بکەینەوە کەداخۆ پەیوەندی نێوان سەلجوقیەکان و میرنشینەكان وەك )شەڕ و ململانێ، ئاشتی و ڕێكکەوتن) لە چ ئاستێکدابووە؟</a:t>
            </a:r>
            <a:endParaRPr lang="en-US" sz="2000" dirty="0">
              <a:solidFill>
                <a:schemeClr val="tx1"/>
              </a:solidFill>
            </a:endParaRPr>
          </a:p>
        </p:txBody>
      </p:sp>
      <p:sp>
        <p:nvSpPr>
          <p:cNvPr id="13" name="Round Same Side Corner Rectangle 12"/>
          <p:cNvSpPr/>
          <p:nvPr/>
        </p:nvSpPr>
        <p:spPr>
          <a:xfrm>
            <a:off x="10850476" y="3584681"/>
            <a:ext cx="3680914" cy="1143023"/>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ar-JO" dirty="0">
                <a:latin typeface="Unikurd Jino" pitchFamily="34" charset="-78"/>
                <a:cs typeface="Unikurd Jino" pitchFamily="34" charset="-78"/>
              </a:rPr>
              <a:t>پێشه‌كی</a:t>
            </a:r>
            <a:endParaRPr lang="en-US" dirty="0"/>
          </a:p>
        </p:txBody>
      </p:sp>
      <p:sp>
        <p:nvSpPr>
          <p:cNvPr id="15" name="Rounded Rectangle 14"/>
          <p:cNvSpPr/>
          <p:nvPr/>
        </p:nvSpPr>
        <p:spPr>
          <a:xfrm>
            <a:off x="120395" y="15573612"/>
            <a:ext cx="4164528" cy="5823043"/>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r"/>
            <a:r>
              <a:rPr lang="ku-Arab-IQ" sz="2400" dirty="0" smtClean="0">
                <a:solidFill>
                  <a:schemeClr val="tx1"/>
                </a:solidFill>
              </a:rPr>
              <a:t>1</a:t>
            </a:r>
            <a:r>
              <a:rPr lang="ar-SA" sz="2400" dirty="0" smtClean="0">
                <a:solidFill>
                  <a:schemeClr val="tx1"/>
                </a:solidFill>
              </a:rPr>
              <a:t>-ابن الاثیر: الکامل فى التاریخ</a:t>
            </a:r>
          </a:p>
          <a:p>
            <a:pPr algn="r"/>
            <a:r>
              <a:rPr lang="ar-SA" sz="2400" dirty="0" smtClean="0">
                <a:solidFill>
                  <a:schemeClr val="tx1"/>
                </a:solidFill>
              </a:rPr>
              <a:t>2-البنداري: تاريخ دولة سلجوق</a:t>
            </a:r>
            <a:endParaRPr lang="ku-Arab-IQ" sz="2400" dirty="0" smtClean="0">
              <a:solidFill>
                <a:schemeClr val="tx1"/>
              </a:solidFill>
            </a:endParaRPr>
          </a:p>
          <a:p>
            <a:pPr algn="r"/>
            <a:r>
              <a:rPr lang="ar-SA" sz="2400" dirty="0" smtClean="0">
                <a:solidFill>
                  <a:schemeClr val="tx1"/>
                </a:solidFill>
              </a:rPr>
              <a:t>3-ابن خلدون، : تاریخ ابن خلدون</a:t>
            </a:r>
            <a:endParaRPr lang="ku-Arab-IQ" sz="2400" dirty="0" smtClean="0">
              <a:solidFill>
                <a:schemeClr val="tx1"/>
              </a:solidFill>
            </a:endParaRPr>
          </a:p>
          <a:p>
            <a:pPr algn="r"/>
            <a:r>
              <a:rPr lang="ar-SA" sz="2400" dirty="0" smtClean="0">
                <a:solidFill>
                  <a:schemeClr val="tx1"/>
                </a:solidFill>
              </a:rPr>
              <a:t>4-الروذراوردی :ذیل كتاب تجارب الامم </a:t>
            </a:r>
            <a:endParaRPr lang="ku-Arab-IQ" sz="2400" dirty="0" smtClean="0">
              <a:solidFill>
                <a:schemeClr val="tx1"/>
              </a:solidFill>
            </a:endParaRPr>
          </a:p>
          <a:p>
            <a:r>
              <a:rPr lang="ku-Arab-IQ" sz="2400" dirty="0" smtClean="0">
                <a:solidFill>
                  <a:schemeClr val="tx1"/>
                </a:solidFill>
              </a:rPr>
              <a:t>٥- </a:t>
            </a:r>
            <a:r>
              <a:rPr lang="ar-SA" sz="2400" dirty="0" smtClean="0">
                <a:solidFill>
                  <a:schemeClr val="tx1"/>
                </a:solidFill>
              </a:rPr>
              <a:t>ئاکۆ </a:t>
            </a:r>
            <a:r>
              <a:rPr lang="ar-SA" sz="2400" dirty="0">
                <a:solidFill>
                  <a:schemeClr val="tx1"/>
                </a:solidFill>
              </a:rPr>
              <a:t>بورهان محمد: میرنشینە کوردییەکانى سەردەمى </a:t>
            </a:r>
            <a:r>
              <a:rPr lang="ar-SA" sz="2400" dirty="0" smtClean="0">
                <a:solidFill>
                  <a:schemeClr val="tx1"/>
                </a:solidFill>
              </a:rPr>
              <a:t>عەباسى</a:t>
            </a:r>
            <a:endParaRPr lang="ku-Arab-IQ" sz="2400" dirty="0" smtClean="0">
              <a:solidFill>
                <a:schemeClr val="tx1"/>
              </a:solidFill>
            </a:endParaRPr>
          </a:p>
          <a:p>
            <a:r>
              <a:rPr lang="ku-Arab-IQ" sz="2400" dirty="0" smtClean="0">
                <a:solidFill>
                  <a:schemeClr val="tx1"/>
                </a:solidFill>
              </a:rPr>
              <a:t>٦- </a:t>
            </a:r>
            <a:r>
              <a:rPr lang="ar-SA" sz="2400" dirty="0" smtClean="0">
                <a:solidFill>
                  <a:schemeClr val="tx1"/>
                </a:solidFill>
              </a:rPr>
              <a:t>رۆژ </a:t>
            </a:r>
            <a:r>
              <a:rPr lang="ar-SA" sz="2400" dirty="0">
                <a:solidFill>
                  <a:schemeClr val="tx1"/>
                </a:solidFill>
              </a:rPr>
              <a:t>بەیانی :محمد جەمیل: مێژووی حەسنەوەیهی </a:t>
            </a:r>
            <a:r>
              <a:rPr lang="ar-SA" sz="2400" dirty="0" smtClean="0">
                <a:solidFill>
                  <a:schemeClr val="tx1"/>
                </a:solidFill>
              </a:rPr>
              <a:t>عییاری</a:t>
            </a:r>
            <a:endParaRPr lang="ku-Arab-IQ" sz="2400" dirty="0" smtClean="0">
              <a:solidFill>
                <a:schemeClr val="tx1"/>
              </a:solidFill>
            </a:endParaRPr>
          </a:p>
        </p:txBody>
      </p:sp>
      <p:sp>
        <p:nvSpPr>
          <p:cNvPr id="16" name="Round Same Side Corner Rectangle 15"/>
          <p:cNvSpPr/>
          <p:nvPr/>
        </p:nvSpPr>
        <p:spPr>
          <a:xfrm>
            <a:off x="396194" y="15484722"/>
            <a:ext cx="3680914" cy="108406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ar-JO" sz="3600" dirty="0">
                <a:latin typeface="Unikurd Jino" pitchFamily="34" charset="-78"/>
                <a:cs typeface="Unikurd Jino" pitchFamily="34" charset="-78"/>
              </a:rPr>
              <a:t>سه‌رچاوه‌كان</a:t>
            </a:r>
            <a:endParaRPr lang="en-US" sz="3700" dirty="0">
              <a:latin typeface="Unikurd Jino" pitchFamily="34" charset="-78"/>
              <a:cs typeface="Unikurd Jino" pitchFamily="34" charset="-78"/>
            </a:endParaRPr>
          </a:p>
        </p:txBody>
      </p:sp>
      <p:sp>
        <p:nvSpPr>
          <p:cNvPr id="20" name="Rounded Rectangle 19"/>
          <p:cNvSpPr/>
          <p:nvPr/>
        </p:nvSpPr>
        <p:spPr>
          <a:xfrm>
            <a:off x="11281806" y="15954746"/>
            <a:ext cx="3805794" cy="5250925"/>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r>
              <a:rPr lang="ku-Arab-IQ" sz="2400" dirty="0" smtClean="0">
                <a:solidFill>
                  <a:schemeClr val="tx1"/>
                </a:solidFill>
              </a:rPr>
              <a:t>-1</a:t>
            </a:r>
            <a:r>
              <a:rPr lang="ar-SA" sz="2400" dirty="0" smtClean="0">
                <a:solidFill>
                  <a:schemeClr val="tx1"/>
                </a:solidFill>
              </a:rPr>
              <a:t>سەرچاوەکان بە زمانى عەرەبى</a:t>
            </a:r>
            <a:endParaRPr lang="ku-Arab-IQ" sz="2400" dirty="0" smtClean="0">
              <a:solidFill>
                <a:schemeClr val="tx1"/>
              </a:solidFill>
            </a:endParaRPr>
          </a:p>
          <a:p>
            <a:pPr algn="r"/>
            <a:endParaRPr lang="ku-Arab-IQ" sz="2400" dirty="0" smtClean="0">
              <a:solidFill>
                <a:schemeClr val="tx1"/>
              </a:solidFill>
            </a:endParaRPr>
          </a:p>
          <a:p>
            <a:r>
              <a:rPr lang="ku-Arab-IQ" sz="2800" dirty="0" smtClean="0">
                <a:solidFill>
                  <a:schemeClr val="tx1"/>
                </a:solidFill>
              </a:rPr>
              <a:t>-2</a:t>
            </a:r>
            <a:r>
              <a:rPr lang="ar-SA" sz="2800" dirty="0" smtClean="0">
                <a:solidFill>
                  <a:schemeClr val="tx1"/>
                </a:solidFill>
              </a:rPr>
              <a:t>سەرچاوەکان </a:t>
            </a:r>
            <a:r>
              <a:rPr lang="ar-SA" sz="2800" dirty="0">
                <a:solidFill>
                  <a:schemeClr val="tx1"/>
                </a:solidFill>
              </a:rPr>
              <a:t>بە </a:t>
            </a:r>
            <a:r>
              <a:rPr lang="ar-SA" sz="2800" dirty="0" smtClean="0">
                <a:solidFill>
                  <a:schemeClr val="tx1"/>
                </a:solidFill>
              </a:rPr>
              <a:t>زمانى</a:t>
            </a:r>
            <a:r>
              <a:rPr lang="ku-Arab-IQ" sz="2800" dirty="0" smtClean="0">
                <a:solidFill>
                  <a:schemeClr val="tx1"/>
                </a:solidFill>
              </a:rPr>
              <a:t> </a:t>
            </a:r>
            <a:r>
              <a:rPr lang="ar-SA" sz="2800" dirty="0" smtClean="0">
                <a:solidFill>
                  <a:schemeClr val="tx1"/>
                </a:solidFill>
              </a:rPr>
              <a:t>کوردی </a:t>
            </a:r>
            <a:endParaRPr lang="ku-Arab-IQ" sz="2800" dirty="0" smtClean="0">
              <a:solidFill>
                <a:schemeClr val="tx1"/>
              </a:solidFill>
            </a:endParaRPr>
          </a:p>
          <a:p>
            <a:r>
              <a:rPr lang="ku-Arab-IQ" sz="2800" dirty="0" smtClean="0">
                <a:solidFill>
                  <a:schemeClr val="tx1"/>
                </a:solidFill>
              </a:rPr>
              <a:t>-3 لاپتۆپ</a:t>
            </a:r>
          </a:p>
          <a:p>
            <a:endParaRPr lang="en-US" sz="2800" dirty="0">
              <a:solidFill>
                <a:schemeClr val="tx1"/>
              </a:solidFill>
            </a:endParaRPr>
          </a:p>
        </p:txBody>
      </p:sp>
      <p:sp>
        <p:nvSpPr>
          <p:cNvPr id="21" name="Round Same Side Corner Rectangle 20"/>
          <p:cNvSpPr/>
          <p:nvPr/>
        </p:nvSpPr>
        <p:spPr>
          <a:xfrm>
            <a:off x="11344246" y="15791253"/>
            <a:ext cx="3680914" cy="108406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ar-JO" sz="3600" dirty="0">
                <a:latin typeface="Unikurd Jino" pitchFamily="34" charset="-78"/>
                <a:cs typeface="Unikurd Jino" pitchFamily="34" charset="-78"/>
              </a:rPr>
              <a:t>كه‌ره‌سته‌كانی كۆكردنه‌وه‌ی زانیاری</a:t>
            </a:r>
            <a:endParaRPr lang="en-US" sz="3600" dirty="0">
              <a:latin typeface="Unikurd Jino" pitchFamily="34" charset="-78"/>
              <a:cs typeface="Unikurd Jino" pitchFamily="34" charset="-78"/>
            </a:endParaRPr>
          </a:p>
        </p:txBody>
      </p:sp>
      <p:pic>
        <p:nvPicPr>
          <p:cNvPr id="18" name="Picture 17"/>
          <p:cNvPicPr/>
          <p:nvPr/>
        </p:nvPicPr>
        <p:blipFill>
          <a:blip r:embed="rId3">
            <a:extLst>
              <a:ext uri="{28A0092B-C50C-407E-A947-70E740481C1C}">
                <a14:useLocalDpi xmlns:a14="http://schemas.microsoft.com/office/drawing/2010/main" val="0"/>
              </a:ext>
            </a:extLst>
          </a:blip>
          <a:stretch>
            <a:fillRect/>
          </a:stretch>
        </p:blipFill>
        <p:spPr>
          <a:xfrm>
            <a:off x="-233064" y="1131090"/>
            <a:ext cx="3186109" cy="2628698"/>
          </a:xfrm>
          <a:prstGeom prst="rect">
            <a:avLst/>
          </a:prstGeom>
        </p:spPr>
      </p:pic>
      <p:pic>
        <p:nvPicPr>
          <p:cNvPr id="1026" name="Picture 2" descr="C:\Users\hp\Desktop\صورة_فايبر_2024-04-15_22-47-20-89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8348" y="16341233"/>
            <a:ext cx="3330885" cy="401394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p\Desktop\صورة_فايبر_2024-04-15_22-47-04-89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16333286"/>
            <a:ext cx="3800446" cy="4662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497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583</Words>
  <Application>Microsoft Office PowerPoint</Application>
  <PresentationFormat>Custom</PresentationFormat>
  <Paragraphs>39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Windows User</cp:lastModifiedBy>
  <cp:revision>33</cp:revision>
  <dcterms:created xsi:type="dcterms:W3CDTF">2019-01-02T16:32:25Z</dcterms:created>
  <dcterms:modified xsi:type="dcterms:W3CDTF">2024-04-15T19:55:08Z</dcterms:modified>
</cp:coreProperties>
</file>