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517687-CCB3-478E-92FC-EA7D08959D7C}" type="datetimeFigureOut">
              <a:rPr lang="ar-IQ" smtClean="0"/>
              <a:t>09/02/1437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ABB8DF-67F9-4828-8E31-E5A4C334EE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120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B8DF-67F9-4828-8E31-E5A4C334EEF8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733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59D184-9036-482A-90DA-99102F4B9079}" type="datetime5">
              <a:rPr lang="en-US" smtClean="0"/>
              <a:t>21-Nov-15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74238-CB8D-45BA-B772-D07B9B976E1D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C8232-DFC1-415F-AACA-4564E438B23A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F0A93-808F-48BF-8AD1-BC767D4FCC93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CA13-DD34-484A-982F-F78F54F22573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87600-B32F-4CF5-A6CC-DC0CEB5E255A}" type="datetime5">
              <a:rPr lang="en-US" smtClean="0"/>
              <a:t>21-Nov-15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CC34C-94A4-4605-B371-F2DBA851AB7A}" type="datetime5">
              <a:rPr lang="en-US" smtClean="0"/>
              <a:t>21-Nov-15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0D174-19F5-4F41-95C5-CB3FD3E3D722}" type="datetime5">
              <a:rPr lang="en-US" smtClean="0"/>
              <a:t>21-Nov-15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C2471-35FE-4A17-BC14-C29DBA9A5F66}" type="datetime5">
              <a:rPr lang="en-US" smtClean="0"/>
              <a:t>21-Nov-15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F64900-9974-46F6-A027-788C3D041EAB}" type="datetime5">
              <a:rPr lang="en-US" smtClean="0"/>
              <a:t>21-Nov-15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26430E-49AE-428D-A58D-A3814A11F3E8}" type="datetime5">
              <a:rPr lang="en-US" smtClean="0"/>
              <a:t>21-Nov-15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F6EF24-594C-4BB9-956B-2814CA4714DB}" type="datetime5">
              <a:rPr lang="en-US" smtClean="0"/>
              <a:t>21-Nov-15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5F54F8-C2E7-445E-9824-1F9347B0C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3200" dirty="0" smtClean="0">
                <a:cs typeface="Ali_K_Alwand" pitchFamily="2" charset="-78"/>
              </a:rPr>
              <a:t>                   جوطرافياى طةشت وطوزار      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                      </a:t>
            </a:r>
            <a:r>
              <a:rPr lang="en-US" sz="3200" dirty="0" smtClean="0">
                <a:cs typeface="Ali_K_Alwand" pitchFamily="2" charset="-78"/>
              </a:rPr>
              <a:t>Geography of Tourism</a:t>
            </a:r>
            <a:r>
              <a:rPr lang="ar-IQ" sz="3200" dirty="0" smtClean="0">
                <a:cs typeface="Ali_K_Alwand" pitchFamily="2" charset="-78"/>
              </a:rPr>
              <a:t>             </a:t>
            </a:r>
            <a:r>
              <a:rPr lang="en-US" sz="3200" dirty="0" smtClean="0">
                <a:cs typeface="Ali_K_Alwand" pitchFamily="2" charset="-78"/>
              </a:rPr>
              <a:t>        </a:t>
            </a:r>
            <a:r>
              <a:rPr lang="ar-IQ" sz="3200" dirty="0" smtClean="0">
                <a:cs typeface="Ali_K_Alwand" pitchFamily="2" charset="-78"/>
              </a:rPr>
              <a:t>   </a:t>
            </a:r>
            <a:r>
              <a:rPr lang="en-US" sz="3200" dirty="0" smtClean="0">
                <a:cs typeface="Ali_K_Alwand" pitchFamily="2" charset="-78"/>
              </a:rPr>
              <a:t>          </a:t>
            </a:r>
            <a:r>
              <a:rPr lang="ar-IQ" sz="3200" dirty="0" smtClean="0">
                <a:cs typeface="Ali_K_Alwand" pitchFamily="2" charset="-78"/>
              </a:rPr>
              <a:t>                           ثؤلى سيَ يةم</a:t>
            </a:r>
            <a:br>
              <a:rPr lang="ar-IQ" sz="3200" dirty="0" smtClean="0">
                <a:cs typeface="Ali_K_Alwand" pitchFamily="2" charset="-78"/>
              </a:rPr>
            </a:br>
            <a:r>
              <a:rPr lang="ar-IQ" sz="3200" dirty="0" smtClean="0">
                <a:cs typeface="Ali_K_Alwand" pitchFamily="2" charset="-78"/>
              </a:rPr>
              <a:t>                              وانةى </a:t>
            </a:r>
            <a:r>
              <a:rPr lang="ar-IQ" sz="3200" dirty="0" smtClean="0">
                <a:cs typeface="Ali_K_Alwand" pitchFamily="2" charset="-78"/>
              </a:rPr>
              <a:t>5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FA94-AD23-43AE-89F4-F0E5CD041464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ar-IQ" sz="1800" dirty="0">
                <a:solidFill>
                  <a:srgbClr val="2DA2BF">
                    <a:tint val="20000"/>
                  </a:srgbClr>
                </a:solidFill>
                <a:cs typeface="Ali_K_Alwand" pitchFamily="2" charset="-78"/>
              </a:rPr>
              <a:t>د. ئامانج ئةحمةد حمد ئةمين</a:t>
            </a:r>
            <a:endParaRPr lang="en-US" sz="1800" dirty="0">
              <a:solidFill>
                <a:srgbClr val="2DA2BF">
                  <a:tint val="20000"/>
                </a:srgb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يةكةم / طةشتوطوزار لةسةر بنةماى دوورى جوطرافى : دةكريَت بة سىَ جؤر بةم شيَوةي خوارةوة :-</a:t>
            </a:r>
          </a:p>
          <a:p>
            <a:pPr algn="just" rtl="1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1. طةشتوطوزارى ناوخؤيى : طةشتكردنى هاولاتيان لة ناوخؤى سنوورى وولاتةكةيان لة جيَطايةكةوة بؤ جيَطايةكى تر بة شيَوةيةكى كاتى لة ثيَناو حةسانةوةو خؤشطوزةرانيدا ، ئةم جؤرة طةشتوطوزارة وا لة طةشتيار دةكات  ولاتةكةى لة ضةند روويةكةوة بناسيَت وةك و ناوضة شويَنةوارى و ميَذوويى و ئايني يةكان .</a:t>
            </a:r>
            <a:endParaRPr lang="en-US" sz="3200" dirty="0" smtClean="0">
              <a:cs typeface="Ali_K_Alwand" pitchFamily="2" charset="-78"/>
            </a:endParaRPr>
          </a:p>
          <a:p>
            <a:pPr algn="just" rtl="1">
              <a:buNone/>
            </a:pPr>
            <a:endParaRPr lang="en-US" sz="3200" dirty="0">
              <a:cs typeface="Ali_K_Alwand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>
                <a:cs typeface="Ali_K_Alwand" pitchFamily="2" charset="-78"/>
              </a:rPr>
              <a:t>جؤرةكانى طةشتوطوزار و ثؤلين كردنى :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3E9C-6BEB-45FC-982D-3FABD15C3239}" type="datetime5">
              <a:rPr lang="en-US" smtClean="0"/>
              <a:t>21-Nov-15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IQ" dirty="0" smtClean="0">
                <a:cs typeface="Ali_K_Alwand" pitchFamily="2" charset="-78"/>
              </a:rPr>
              <a:t>2</a:t>
            </a:r>
            <a:r>
              <a:rPr lang="ar-IQ" sz="3200" dirty="0" smtClean="0">
                <a:cs typeface="Ali_K_Alwand" pitchFamily="2" charset="-78"/>
              </a:rPr>
              <a:t>. طةشتوطوزارى دةرةكى : لةو كةسانة خؤى دةبينيَتةوة كة لة ناوضةى نيشتةجيَبوونى رةسةنى خؤيانةوة دةضن بؤ ناوضةكانى تر لةدةرةوةى سنوورى سياسى ولاتةكةيان لةو ناوضانة بؤ ماوةيةكى كاتى بؤهةر مةبةستيَك بيَت  .</a:t>
            </a:r>
          </a:p>
          <a:p>
            <a:pPr algn="r" rtl="1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r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3. طةشتوطوزارة ميواندارى : طةشتوطوزاريَكى سنوردارة خؤى لة هاتنى ذمارةيةك طةشتياردا دةبينيَتةوة لة ولاتانى ئيَستايانةوة كة تيَدا نيشتةجيَن روو دةكةنة ولاتانى رةسةن و ديَرينى خؤيان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B22-76AB-48BF-8066-1C652A33E1C7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دووةم / طةشتوطوزار لةسةر بنةماى جولانةوةو ماوةى مانةوةى طةشتيار :</a:t>
            </a:r>
          </a:p>
          <a:p>
            <a:pPr algn="just" rtl="1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  1. طةشتوطوزارى كةذى : مةبةست ئةو طةشتيارانةية لة ماوةى مؤلةتدانى خؤياندا لة جيطايةكى ديارى كراو دةميَننةوة كة لة مانطيَك زياتر نةبيَت . </a:t>
            </a:r>
            <a:endParaRPr lang="en-US" sz="3200" dirty="0" smtClean="0">
              <a:cs typeface="Ali_K_Alwand" pitchFamily="2" charset="-78"/>
            </a:endParaRPr>
          </a:p>
          <a:p>
            <a:pPr algn="r" rtl="1">
              <a:buNone/>
            </a:pPr>
            <a:endParaRPr lang="en-US" sz="32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2469-3EC7-40BE-BB7E-4CCA669154EE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2. طةشتوطوزارى مانةوة : بريتيية لةو طةشتيارانةى كة خاوةن ثشوويةكى ديارى كراون لة وانةية لة مانطيَك زياتر بيَت و وة لة جيَطايةكى ديارى كراو كات ببةنة سةر . </a:t>
            </a:r>
          </a:p>
          <a:p>
            <a:pPr algn="just" rtl="1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3.طةشتوطوزارى جيَطؤركىَ:ئةم جؤرة طةشتوطوزارة لةو طةشتيارانةدا خؤى دةبينيَتةوة كة بةدريَذايى  ماوةى ثشووةكانيان لة جيَطايةك دةضن بؤ جيَطايةكى تر .</a:t>
            </a:r>
            <a:endParaRPr lang="en-US" sz="3200" dirty="0" smtClean="0">
              <a:cs typeface="Ali_K_Alwand" pitchFamily="2" charset="-78"/>
            </a:endParaRPr>
          </a:p>
          <a:p>
            <a:pPr algn="just" rtl="1">
              <a:buNone/>
            </a:pPr>
            <a:endParaRPr lang="en-US" sz="32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758F-2D34-4BD6-92F7-0C43A26D5825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سيَيةم / طةشتوطوزار بة ثيَى سروشتى كةذى طةشتوطوزارى </a:t>
            </a:r>
          </a:p>
          <a:p>
            <a:pPr algn="just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just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1. طةشتوطوزارى زستانى : ئةو طةشتوطوزارةية كة لة مانطةكانى زستان ثيادة دةكريَت بؤ ضيَذ وةرطرتن لة بةفر و هةلسوراندنى ضالاكية وةرزشييةكان . لة 21 / كانونى يةكةم تا 21 /ئازار .</a:t>
            </a:r>
            <a:endParaRPr lang="en-US" sz="3200" dirty="0" smtClean="0">
              <a:cs typeface="Ali_K_Alwand" pitchFamily="2" charset="-78"/>
            </a:endParaRPr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8B2D-B5BF-43B7-A0DE-03E92068CDE4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2 - طةشتوطوزاى هاوينةيى : مةبةستى سةرةكى لةو جؤرة                     طةشتوطوزارة ئاووهةواى طونجاو و لةبار و حةسانةوةى   جةستةيية بةتايبةتى لة نزيك ئاوةكان واتا بة شيَوةيةكى طشتى ئاووهةواى مامناوةندى .</a:t>
            </a:r>
          </a:p>
          <a:p>
            <a:pPr algn="r" rtl="1">
              <a:buFontTx/>
              <a:buNone/>
            </a:pPr>
            <a:endParaRPr lang="ar-IQ" sz="3200" dirty="0" smtClean="0">
              <a:cs typeface="Ali_K_Alwand" pitchFamily="2" charset="-78"/>
            </a:endParaRPr>
          </a:p>
          <a:p>
            <a:pPr algn="r" rtl="1">
              <a:buFontTx/>
              <a:buNone/>
            </a:pPr>
            <a:r>
              <a:rPr lang="ar-IQ" sz="3200" dirty="0" smtClean="0">
                <a:cs typeface="Ali_K_Alwand" pitchFamily="2" charset="-78"/>
              </a:rPr>
              <a:t>3. طةشتوطوزارى بؤنةكان : ئةم جؤرة بؤ سازكردنى ئاهةنط و ئةو جةذنانة ريَكدةخريَت كة خاوةن مؤركيَكى ئاينى ياخود وةرزشى يان كةرنةظال لة هونةرى و ميلليةكان . وةك ضةذنى نةورؤز وة لايةنى ئاينى كة سنووردارة بةناوخؤ .</a:t>
            </a:r>
            <a:r>
              <a:rPr lang="en-US" sz="3200" dirty="0" smtClean="0">
                <a:cs typeface="Ali_K_Alwand" pitchFamily="2" charset="-78"/>
              </a:rPr>
              <a:t> </a:t>
            </a:r>
          </a:p>
          <a:p>
            <a:pPr algn="r" rtl="1">
              <a:buNone/>
            </a:pPr>
            <a:endParaRPr lang="en-US" sz="32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512C-DC27-480D-9A7B-5D759556693E}" type="datetime5">
              <a:rPr lang="en-US" smtClean="0"/>
              <a:t>21-Nov-15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>
                <a:cs typeface="Ali_K_Alwand" pitchFamily="2" charset="-78"/>
              </a:rPr>
              <a:t>1</a:t>
            </a:r>
            <a:r>
              <a:rPr lang="ar-IQ" sz="3200" dirty="0" smtClean="0">
                <a:cs typeface="Ali_K_Alwand" pitchFamily="2" charset="-78"/>
              </a:rPr>
              <a:t>. طةشتوطوزارى ئاراستةكراو : كة مةبةست ليَرةدا ئةو ياساو ريَنماييانةية كة دةسةلات دارانى ولاتى ميواندار دايدةنيَن و سنوريَك بؤ هاتووضؤ و مانةوةى طةشتياران دادةندريَت . وةك لة نيَوان هندستان و ثاكستان كة كشميرى ليَية .</a:t>
            </a:r>
          </a:p>
          <a:p>
            <a:pPr algn="r" rtl="1"/>
            <a:r>
              <a:rPr lang="ar-IQ" sz="3200" dirty="0" smtClean="0">
                <a:cs typeface="Ali_K_Alwand" pitchFamily="2" charset="-78"/>
              </a:rPr>
              <a:t>2. طةشتوطوزارى سةربةست : ئةو طةشتوطوزاريية طةشتيار تيَيدا ئازادةو بةسةربةستى بةبىَ كؤت وبةنديَك لةو ولاتةدا هاتووضؤ دةكات . وةك لةولاتانى ئةوروثا  لةنيَوان ئةلمانيا و فرةنسا كة طةشتيار تيَدا سةربةستة .</a:t>
            </a:r>
            <a:endParaRPr lang="en-US" sz="3200" dirty="0" smtClean="0">
              <a:cs typeface="Ali_K_Alwand" pitchFamily="2" charset="-78"/>
            </a:endParaRPr>
          </a:p>
          <a:p>
            <a:pPr algn="r" rtl="1">
              <a:buNone/>
            </a:pPr>
            <a:endParaRPr lang="en-US" sz="3200" dirty="0">
              <a:cs typeface="Ali_K_Alwand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0" dirty="0" smtClean="0">
                <a:cs typeface="Ali_K_Alwand" pitchFamily="2" charset="-78"/>
              </a:rPr>
              <a:t>ضوارةم /طةشتوطوزار بة ثيَى رادةى كرانةوى كارطيَرى </a:t>
            </a:r>
            <a:endParaRPr lang="en-US" sz="32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D2A-1796-47FA-B519-16F854B2E566}" type="datetime5">
              <a:rPr lang="en-US" smtClean="0"/>
              <a:t>21-Nov-15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F54F8-C2E7-445E-9824-1F9347B0CA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416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              جوطرافياى طةشت وطوزار                             Geography of Tourism                                                             ثؤلى سيَ يةم                               وانةى 5</vt:lpstr>
      <vt:lpstr>جؤرةكانى طةشتوطوزار و ثؤلين كردنى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ضوارةم /طةشتوطوزار بة ثيَى رادةى كرانةوى كارطيَرى </vt:lpstr>
    </vt:vector>
  </TitlesOfParts>
  <Company>Taj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جوطرافياى طةشت وطوزار                             Geography of Tourism                                                             ثؤلى سيَ يةم                            وانةى حةوتةم  </dc:title>
  <dc:creator>Taj</dc:creator>
  <cp:lastModifiedBy>Taj</cp:lastModifiedBy>
  <cp:revision>15</cp:revision>
  <dcterms:created xsi:type="dcterms:W3CDTF">2011-12-07T18:18:13Z</dcterms:created>
  <dcterms:modified xsi:type="dcterms:W3CDTF">2015-11-21T17:00:15Z</dcterms:modified>
</cp:coreProperties>
</file>