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74" r:id="rId4"/>
    <p:sldId id="375" r:id="rId5"/>
    <p:sldId id="305" r:id="rId6"/>
    <p:sldId id="376" r:id="rId7"/>
    <p:sldId id="377" r:id="rId8"/>
    <p:sldId id="378" r:id="rId9"/>
    <p:sldId id="379" r:id="rId10"/>
    <p:sldId id="380" r:id="rId11"/>
    <p:sldId id="381" r:id="rId12"/>
    <p:sldId id="382" r:id="rId13"/>
    <p:sldId id="383" r:id="rId14"/>
    <p:sldId id="384" r:id="rId15"/>
    <p:sldId id="385" r:id="rId16"/>
    <p:sldId id="386" r:id="rId17"/>
    <p:sldId id="387" r:id="rId18"/>
    <p:sldId id="388" r:id="rId19"/>
    <p:sldId id="389" r:id="rId20"/>
    <p:sldId id="390" r:id="rId21"/>
    <p:sldId id="391" r:id="rId22"/>
    <p:sldId id="392" r:id="rId23"/>
    <p:sldId id="393" r:id="rId24"/>
    <p:sldId id="394" r:id="rId25"/>
    <p:sldId id="395" r:id="rId26"/>
    <p:sldId id="396" r:id="rId27"/>
    <p:sldId id="397" r:id="rId28"/>
    <p:sldId id="398" r:id="rId29"/>
    <p:sldId id="399" r:id="rId30"/>
    <p:sldId id="400" r:id="rId31"/>
    <p:sldId id="401" r:id="rId32"/>
    <p:sldId id="402" r:id="rId33"/>
    <p:sldId id="403" r:id="rId34"/>
    <p:sldId id="404" r:id="rId35"/>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EDAD-44C4-4E3D-A213-3C80DFF17F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IQ"/>
          </a:p>
        </p:txBody>
      </p:sp>
      <p:sp>
        <p:nvSpPr>
          <p:cNvPr id="3" name="Subtitle 2">
            <a:extLst>
              <a:ext uri="{FF2B5EF4-FFF2-40B4-BE49-F238E27FC236}">
                <a16:creationId xmlns:a16="http://schemas.microsoft.com/office/drawing/2014/main" id="{780E544E-0F2C-48C1-9D30-02AEF78044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IQ"/>
          </a:p>
        </p:txBody>
      </p:sp>
      <p:sp>
        <p:nvSpPr>
          <p:cNvPr id="4" name="Date Placeholder 3">
            <a:extLst>
              <a:ext uri="{FF2B5EF4-FFF2-40B4-BE49-F238E27FC236}">
                <a16:creationId xmlns:a16="http://schemas.microsoft.com/office/drawing/2014/main" id="{E15F2571-5F5A-4B22-8B87-1A3B09F3D599}"/>
              </a:ext>
            </a:extLst>
          </p:cNvPr>
          <p:cNvSpPr>
            <a:spLocks noGrp="1"/>
          </p:cNvSpPr>
          <p:nvPr>
            <p:ph type="dt" sz="half" idx="10"/>
          </p:nvPr>
        </p:nvSpPr>
        <p:spPr/>
        <p:txBody>
          <a:bodyPr/>
          <a:lstStyle/>
          <a:p>
            <a:fld id="{8A9A93E8-0BCC-4EA7-A5B6-3C386DEB34C4}" type="datetimeFigureOut">
              <a:rPr lang="ar-IQ" smtClean="0"/>
              <a:t>01/04/1441</a:t>
            </a:fld>
            <a:endParaRPr lang="ar-IQ"/>
          </a:p>
        </p:txBody>
      </p:sp>
      <p:sp>
        <p:nvSpPr>
          <p:cNvPr id="5" name="Footer Placeholder 4">
            <a:extLst>
              <a:ext uri="{FF2B5EF4-FFF2-40B4-BE49-F238E27FC236}">
                <a16:creationId xmlns:a16="http://schemas.microsoft.com/office/drawing/2014/main" id="{7455AB67-0848-42CD-B3F2-369994657DD7}"/>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6F0E1100-9144-4407-BC81-8B6040BB87E7}"/>
              </a:ext>
            </a:extLst>
          </p:cNvPr>
          <p:cNvSpPr>
            <a:spLocks noGrp="1"/>
          </p:cNvSpPr>
          <p:nvPr>
            <p:ph type="sldNum" sz="quarter" idx="12"/>
          </p:nvPr>
        </p:nvSpPr>
        <p:spPr/>
        <p:txBody>
          <a:bodyPr/>
          <a:lstStyle/>
          <a:p>
            <a:fld id="{985A8998-1EFE-456F-AA93-3EF222D8780A}" type="slidenum">
              <a:rPr lang="ar-IQ" smtClean="0"/>
              <a:t>‹#›</a:t>
            </a:fld>
            <a:endParaRPr lang="ar-IQ"/>
          </a:p>
        </p:txBody>
      </p:sp>
    </p:spTree>
    <p:extLst>
      <p:ext uri="{BB962C8B-B14F-4D97-AF65-F5344CB8AC3E}">
        <p14:creationId xmlns:p14="http://schemas.microsoft.com/office/powerpoint/2010/main" val="110266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4431F-2253-4076-B943-EEC5265AB1EB}"/>
              </a:ext>
            </a:extLst>
          </p:cNvPr>
          <p:cNvSpPr>
            <a:spLocks noGrp="1"/>
          </p:cNvSpPr>
          <p:nvPr>
            <p:ph type="title"/>
          </p:nvPr>
        </p:nvSpPr>
        <p:spPr/>
        <p:txBody>
          <a:bodyPr/>
          <a:lstStyle/>
          <a:p>
            <a:r>
              <a:rPr lang="en-US"/>
              <a:t>Click to edit Master title style</a:t>
            </a:r>
            <a:endParaRPr lang="ar-IQ"/>
          </a:p>
        </p:txBody>
      </p:sp>
      <p:sp>
        <p:nvSpPr>
          <p:cNvPr id="3" name="Vertical Text Placeholder 2">
            <a:extLst>
              <a:ext uri="{FF2B5EF4-FFF2-40B4-BE49-F238E27FC236}">
                <a16:creationId xmlns:a16="http://schemas.microsoft.com/office/drawing/2014/main" id="{F2156BD2-648B-4DDD-8863-1C633BA8D1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F7CBD323-0199-4009-BE6F-21B6AD8C2E00}"/>
              </a:ext>
            </a:extLst>
          </p:cNvPr>
          <p:cNvSpPr>
            <a:spLocks noGrp="1"/>
          </p:cNvSpPr>
          <p:nvPr>
            <p:ph type="dt" sz="half" idx="10"/>
          </p:nvPr>
        </p:nvSpPr>
        <p:spPr/>
        <p:txBody>
          <a:bodyPr/>
          <a:lstStyle/>
          <a:p>
            <a:fld id="{8A9A93E8-0BCC-4EA7-A5B6-3C386DEB34C4}" type="datetimeFigureOut">
              <a:rPr lang="ar-IQ" smtClean="0"/>
              <a:t>01/04/1441</a:t>
            </a:fld>
            <a:endParaRPr lang="ar-IQ"/>
          </a:p>
        </p:txBody>
      </p:sp>
      <p:sp>
        <p:nvSpPr>
          <p:cNvPr id="5" name="Footer Placeholder 4">
            <a:extLst>
              <a:ext uri="{FF2B5EF4-FFF2-40B4-BE49-F238E27FC236}">
                <a16:creationId xmlns:a16="http://schemas.microsoft.com/office/drawing/2014/main" id="{9383380E-BA34-44F1-83BA-BCDF14A8CDA7}"/>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B996A778-7BD4-4DEA-A672-48431F545B90}"/>
              </a:ext>
            </a:extLst>
          </p:cNvPr>
          <p:cNvSpPr>
            <a:spLocks noGrp="1"/>
          </p:cNvSpPr>
          <p:nvPr>
            <p:ph type="sldNum" sz="quarter" idx="12"/>
          </p:nvPr>
        </p:nvSpPr>
        <p:spPr/>
        <p:txBody>
          <a:bodyPr/>
          <a:lstStyle/>
          <a:p>
            <a:fld id="{985A8998-1EFE-456F-AA93-3EF222D8780A}" type="slidenum">
              <a:rPr lang="ar-IQ" smtClean="0"/>
              <a:t>‹#›</a:t>
            </a:fld>
            <a:endParaRPr lang="ar-IQ"/>
          </a:p>
        </p:txBody>
      </p:sp>
    </p:spTree>
    <p:extLst>
      <p:ext uri="{BB962C8B-B14F-4D97-AF65-F5344CB8AC3E}">
        <p14:creationId xmlns:p14="http://schemas.microsoft.com/office/powerpoint/2010/main" val="193220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A0EB20-3A8C-4E0C-819B-5BD593A5FE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IQ"/>
          </a:p>
        </p:txBody>
      </p:sp>
      <p:sp>
        <p:nvSpPr>
          <p:cNvPr id="3" name="Vertical Text Placeholder 2">
            <a:extLst>
              <a:ext uri="{FF2B5EF4-FFF2-40B4-BE49-F238E27FC236}">
                <a16:creationId xmlns:a16="http://schemas.microsoft.com/office/drawing/2014/main" id="{7F9431DE-255A-4196-8C4A-4DB558FEC7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B2AFAD23-F775-45AF-AF16-B1E2E14A832A}"/>
              </a:ext>
            </a:extLst>
          </p:cNvPr>
          <p:cNvSpPr>
            <a:spLocks noGrp="1"/>
          </p:cNvSpPr>
          <p:nvPr>
            <p:ph type="dt" sz="half" idx="10"/>
          </p:nvPr>
        </p:nvSpPr>
        <p:spPr/>
        <p:txBody>
          <a:bodyPr/>
          <a:lstStyle/>
          <a:p>
            <a:fld id="{8A9A93E8-0BCC-4EA7-A5B6-3C386DEB34C4}" type="datetimeFigureOut">
              <a:rPr lang="ar-IQ" smtClean="0"/>
              <a:t>01/04/1441</a:t>
            </a:fld>
            <a:endParaRPr lang="ar-IQ"/>
          </a:p>
        </p:txBody>
      </p:sp>
      <p:sp>
        <p:nvSpPr>
          <p:cNvPr id="5" name="Footer Placeholder 4">
            <a:extLst>
              <a:ext uri="{FF2B5EF4-FFF2-40B4-BE49-F238E27FC236}">
                <a16:creationId xmlns:a16="http://schemas.microsoft.com/office/drawing/2014/main" id="{485B6742-E115-48D6-A4D4-EB0D7076EDC2}"/>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C873F89C-2535-47D1-A1BD-4B43515AD93D}"/>
              </a:ext>
            </a:extLst>
          </p:cNvPr>
          <p:cNvSpPr>
            <a:spLocks noGrp="1"/>
          </p:cNvSpPr>
          <p:nvPr>
            <p:ph type="sldNum" sz="quarter" idx="12"/>
          </p:nvPr>
        </p:nvSpPr>
        <p:spPr/>
        <p:txBody>
          <a:bodyPr/>
          <a:lstStyle/>
          <a:p>
            <a:fld id="{985A8998-1EFE-456F-AA93-3EF222D8780A}" type="slidenum">
              <a:rPr lang="ar-IQ" smtClean="0"/>
              <a:t>‹#›</a:t>
            </a:fld>
            <a:endParaRPr lang="ar-IQ"/>
          </a:p>
        </p:txBody>
      </p:sp>
    </p:spTree>
    <p:extLst>
      <p:ext uri="{BB962C8B-B14F-4D97-AF65-F5344CB8AC3E}">
        <p14:creationId xmlns:p14="http://schemas.microsoft.com/office/powerpoint/2010/main" val="2351497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0EBB88D-B90F-45E9-8FA3-15540070CFB4}"/>
              </a:ext>
            </a:extLst>
          </p:cNvPr>
          <p:cNvSpPr>
            <a:spLocks noGrp="1"/>
          </p:cNvSpPr>
          <p:nvPr>
            <p:ph type="dt" sz="half" idx="10"/>
          </p:nvPr>
        </p:nvSpPr>
        <p:spPr/>
        <p:txBody>
          <a:bodyPr/>
          <a:lstStyle>
            <a:lvl1pPr>
              <a:defRPr/>
            </a:lvl1pPr>
          </a:lstStyle>
          <a:p>
            <a:pPr>
              <a:defRPr/>
            </a:pPr>
            <a:fld id="{1D8BD707-D9CF-40AE-B4C6-C98DA3205C09}" type="datetimeFigureOut">
              <a:rPr lang="en-US"/>
              <a:pPr>
                <a:defRPr/>
              </a:pPr>
              <a:t>11/28/2019</a:t>
            </a:fld>
            <a:endParaRPr lang="en-US"/>
          </a:p>
        </p:txBody>
      </p:sp>
      <p:sp>
        <p:nvSpPr>
          <p:cNvPr id="5" name="Footer Placeholder 4">
            <a:extLst>
              <a:ext uri="{FF2B5EF4-FFF2-40B4-BE49-F238E27FC236}">
                <a16:creationId xmlns:a16="http://schemas.microsoft.com/office/drawing/2014/main" id="{19BDA1B3-D45E-410D-A819-72B9DD2417A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8FB60B4-FBA8-4F8A-97C9-B7368CF8257C}"/>
              </a:ext>
            </a:extLst>
          </p:cNvPr>
          <p:cNvSpPr>
            <a:spLocks noGrp="1"/>
          </p:cNvSpPr>
          <p:nvPr>
            <p:ph type="sldNum" sz="quarter" idx="12"/>
          </p:nvPr>
        </p:nvSpPr>
        <p:spPr/>
        <p:txBody>
          <a:bodyPr/>
          <a:lstStyle>
            <a:lvl1pPr>
              <a:defRPr/>
            </a:lvl1pPr>
          </a:lstStyle>
          <a:p>
            <a:pPr>
              <a:defRPr/>
            </a:pPr>
            <a:fld id="{FE1198D0-A0A0-4248-8A7B-DACA9EFB0A64}" type="slidenum">
              <a:rPr lang="en-US"/>
              <a:pPr>
                <a:defRPr/>
              </a:pPr>
              <a:t>‹#›</a:t>
            </a:fld>
            <a:endParaRPr lang="en-US"/>
          </a:p>
        </p:txBody>
      </p:sp>
    </p:spTree>
    <p:extLst>
      <p:ext uri="{BB962C8B-B14F-4D97-AF65-F5344CB8AC3E}">
        <p14:creationId xmlns:p14="http://schemas.microsoft.com/office/powerpoint/2010/main" val="3008143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D7094-8194-452D-AC95-FA3480A4A527}"/>
              </a:ext>
            </a:extLst>
          </p:cNvPr>
          <p:cNvSpPr>
            <a:spLocks noGrp="1"/>
          </p:cNvSpPr>
          <p:nvPr>
            <p:ph type="dt" sz="half" idx="10"/>
          </p:nvPr>
        </p:nvSpPr>
        <p:spPr/>
        <p:txBody>
          <a:bodyPr/>
          <a:lstStyle>
            <a:lvl1pPr>
              <a:defRPr/>
            </a:lvl1pPr>
          </a:lstStyle>
          <a:p>
            <a:pPr>
              <a:defRPr/>
            </a:pPr>
            <a:fld id="{1D8BD707-D9CF-40AE-B4C6-C98DA3205C09}" type="datetimeFigureOut">
              <a:rPr lang="en-US"/>
              <a:pPr>
                <a:defRPr/>
              </a:pPr>
              <a:t>11/28/2019</a:t>
            </a:fld>
            <a:endParaRPr lang="en-US"/>
          </a:p>
        </p:txBody>
      </p:sp>
      <p:sp>
        <p:nvSpPr>
          <p:cNvPr id="5" name="Footer Placeholder 4">
            <a:extLst>
              <a:ext uri="{FF2B5EF4-FFF2-40B4-BE49-F238E27FC236}">
                <a16:creationId xmlns:a16="http://schemas.microsoft.com/office/drawing/2014/main" id="{BB4A2DAD-DF88-4353-B8CC-95B5739477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3D217F7-9C73-4672-A772-5FCAC08C4458}"/>
              </a:ext>
            </a:extLst>
          </p:cNvPr>
          <p:cNvSpPr>
            <a:spLocks noGrp="1"/>
          </p:cNvSpPr>
          <p:nvPr>
            <p:ph type="sldNum" sz="quarter" idx="12"/>
          </p:nvPr>
        </p:nvSpPr>
        <p:spPr/>
        <p:txBody>
          <a:bodyPr/>
          <a:lstStyle>
            <a:lvl1pPr>
              <a:defRPr/>
            </a:lvl1pPr>
          </a:lstStyle>
          <a:p>
            <a:pPr>
              <a:defRPr/>
            </a:pPr>
            <a:fld id="{99882F9C-B85D-4EC8-B8D7-B804F024F9F5}" type="slidenum">
              <a:rPr lang="en-US"/>
              <a:pPr>
                <a:defRPr/>
              </a:pPr>
              <a:t>‹#›</a:t>
            </a:fld>
            <a:endParaRPr lang="en-US"/>
          </a:p>
        </p:txBody>
      </p:sp>
    </p:spTree>
    <p:extLst>
      <p:ext uri="{BB962C8B-B14F-4D97-AF65-F5344CB8AC3E}">
        <p14:creationId xmlns:p14="http://schemas.microsoft.com/office/powerpoint/2010/main" val="2417846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ACB3F9-7C45-41A6-9728-F2C3C8C5E025}"/>
              </a:ext>
            </a:extLst>
          </p:cNvPr>
          <p:cNvSpPr>
            <a:spLocks noGrp="1"/>
          </p:cNvSpPr>
          <p:nvPr>
            <p:ph type="dt" sz="half" idx="10"/>
          </p:nvPr>
        </p:nvSpPr>
        <p:spPr/>
        <p:txBody>
          <a:bodyPr/>
          <a:lstStyle>
            <a:lvl1pPr>
              <a:defRPr/>
            </a:lvl1pPr>
          </a:lstStyle>
          <a:p>
            <a:pPr>
              <a:defRPr/>
            </a:pPr>
            <a:fld id="{1D8BD707-D9CF-40AE-B4C6-C98DA3205C09}" type="datetimeFigureOut">
              <a:rPr lang="en-US"/>
              <a:pPr>
                <a:defRPr/>
              </a:pPr>
              <a:t>11/28/2019</a:t>
            </a:fld>
            <a:endParaRPr lang="en-US"/>
          </a:p>
        </p:txBody>
      </p:sp>
      <p:sp>
        <p:nvSpPr>
          <p:cNvPr id="5" name="Footer Placeholder 4">
            <a:extLst>
              <a:ext uri="{FF2B5EF4-FFF2-40B4-BE49-F238E27FC236}">
                <a16:creationId xmlns:a16="http://schemas.microsoft.com/office/drawing/2014/main" id="{8175C078-FC23-4F10-8B2B-D88845CB668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3574207-B457-4B73-830A-8AA580DE4CC0}"/>
              </a:ext>
            </a:extLst>
          </p:cNvPr>
          <p:cNvSpPr>
            <a:spLocks noGrp="1"/>
          </p:cNvSpPr>
          <p:nvPr>
            <p:ph type="sldNum" sz="quarter" idx="12"/>
          </p:nvPr>
        </p:nvSpPr>
        <p:spPr/>
        <p:txBody>
          <a:bodyPr/>
          <a:lstStyle>
            <a:lvl1pPr>
              <a:defRPr/>
            </a:lvl1pPr>
          </a:lstStyle>
          <a:p>
            <a:pPr>
              <a:defRPr/>
            </a:pPr>
            <a:fld id="{A4962373-71D0-4210-8901-E62DEB69292B}" type="slidenum">
              <a:rPr lang="en-US"/>
              <a:pPr>
                <a:defRPr/>
              </a:pPr>
              <a:t>‹#›</a:t>
            </a:fld>
            <a:endParaRPr lang="en-US"/>
          </a:p>
        </p:txBody>
      </p:sp>
    </p:spTree>
    <p:extLst>
      <p:ext uri="{BB962C8B-B14F-4D97-AF65-F5344CB8AC3E}">
        <p14:creationId xmlns:p14="http://schemas.microsoft.com/office/powerpoint/2010/main" val="1483810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EE3B55D-17DC-4F9E-9FFC-11F0A76DBD9A}"/>
              </a:ext>
            </a:extLst>
          </p:cNvPr>
          <p:cNvSpPr>
            <a:spLocks noGrp="1"/>
          </p:cNvSpPr>
          <p:nvPr>
            <p:ph type="dt" sz="half" idx="10"/>
          </p:nvPr>
        </p:nvSpPr>
        <p:spPr/>
        <p:txBody>
          <a:bodyPr/>
          <a:lstStyle>
            <a:lvl1pPr>
              <a:defRPr/>
            </a:lvl1pPr>
          </a:lstStyle>
          <a:p>
            <a:pPr>
              <a:defRPr/>
            </a:pPr>
            <a:fld id="{1D8BD707-D9CF-40AE-B4C6-C98DA3205C09}" type="datetimeFigureOut">
              <a:rPr lang="en-US"/>
              <a:pPr>
                <a:defRPr/>
              </a:pPr>
              <a:t>11/28/2019</a:t>
            </a:fld>
            <a:endParaRPr lang="en-US"/>
          </a:p>
        </p:txBody>
      </p:sp>
      <p:sp>
        <p:nvSpPr>
          <p:cNvPr id="6" name="Footer Placeholder 4">
            <a:extLst>
              <a:ext uri="{FF2B5EF4-FFF2-40B4-BE49-F238E27FC236}">
                <a16:creationId xmlns:a16="http://schemas.microsoft.com/office/drawing/2014/main" id="{E48BFCE8-86F0-4103-9A4B-FADD16B0F5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CF00363-1A8B-4C3A-BCDA-A112F3EA5922}"/>
              </a:ext>
            </a:extLst>
          </p:cNvPr>
          <p:cNvSpPr>
            <a:spLocks noGrp="1"/>
          </p:cNvSpPr>
          <p:nvPr>
            <p:ph type="sldNum" sz="quarter" idx="12"/>
          </p:nvPr>
        </p:nvSpPr>
        <p:spPr/>
        <p:txBody>
          <a:bodyPr/>
          <a:lstStyle>
            <a:lvl1pPr>
              <a:defRPr/>
            </a:lvl1pPr>
          </a:lstStyle>
          <a:p>
            <a:pPr>
              <a:defRPr/>
            </a:pPr>
            <a:fld id="{967E39B9-07FF-4772-9359-FB5F28D56891}" type="slidenum">
              <a:rPr lang="en-US"/>
              <a:pPr>
                <a:defRPr/>
              </a:pPr>
              <a:t>‹#›</a:t>
            </a:fld>
            <a:endParaRPr lang="en-US"/>
          </a:p>
        </p:txBody>
      </p:sp>
    </p:spTree>
    <p:extLst>
      <p:ext uri="{BB962C8B-B14F-4D97-AF65-F5344CB8AC3E}">
        <p14:creationId xmlns:p14="http://schemas.microsoft.com/office/powerpoint/2010/main" val="8566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0174BF7-13F1-436D-964F-132ECB49E7AB}"/>
              </a:ext>
            </a:extLst>
          </p:cNvPr>
          <p:cNvSpPr>
            <a:spLocks noGrp="1"/>
          </p:cNvSpPr>
          <p:nvPr>
            <p:ph type="dt" sz="half" idx="10"/>
          </p:nvPr>
        </p:nvSpPr>
        <p:spPr/>
        <p:txBody>
          <a:bodyPr/>
          <a:lstStyle>
            <a:lvl1pPr>
              <a:defRPr/>
            </a:lvl1pPr>
          </a:lstStyle>
          <a:p>
            <a:pPr>
              <a:defRPr/>
            </a:pPr>
            <a:fld id="{1D8BD707-D9CF-40AE-B4C6-C98DA3205C09}" type="datetimeFigureOut">
              <a:rPr lang="en-US"/>
              <a:pPr>
                <a:defRPr/>
              </a:pPr>
              <a:t>11/28/2019</a:t>
            </a:fld>
            <a:endParaRPr lang="en-US"/>
          </a:p>
        </p:txBody>
      </p:sp>
      <p:sp>
        <p:nvSpPr>
          <p:cNvPr id="8" name="Footer Placeholder 4">
            <a:extLst>
              <a:ext uri="{FF2B5EF4-FFF2-40B4-BE49-F238E27FC236}">
                <a16:creationId xmlns:a16="http://schemas.microsoft.com/office/drawing/2014/main" id="{8C4076B6-47C0-4615-AD11-E9E86BEAA76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168197D-B267-4FD2-806A-7B13E8EE266F}"/>
              </a:ext>
            </a:extLst>
          </p:cNvPr>
          <p:cNvSpPr>
            <a:spLocks noGrp="1"/>
          </p:cNvSpPr>
          <p:nvPr>
            <p:ph type="sldNum" sz="quarter" idx="12"/>
          </p:nvPr>
        </p:nvSpPr>
        <p:spPr/>
        <p:txBody>
          <a:bodyPr/>
          <a:lstStyle>
            <a:lvl1pPr>
              <a:defRPr/>
            </a:lvl1pPr>
          </a:lstStyle>
          <a:p>
            <a:pPr>
              <a:defRPr/>
            </a:pPr>
            <a:fld id="{1F500367-B293-47EF-BC90-669CC1EE98ED}" type="slidenum">
              <a:rPr lang="en-US"/>
              <a:pPr>
                <a:defRPr/>
              </a:pPr>
              <a:t>‹#›</a:t>
            </a:fld>
            <a:endParaRPr lang="en-US"/>
          </a:p>
        </p:txBody>
      </p:sp>
    </p:spTree>
    <p:extLst>
      <p:ext uri="{BB962C8B-B14F-4D97-AF65-F5344CB8AC3E}">
        <p14:creationId xmlns:p14="http://schemas.microsoft.com/office/powerpoint/2010/main" val="339105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AA2D82A-40C8-4341-8349-6899BD8A5B7B}"/>
              </a:ext>
            </a:extLst>
          </p:cNvPr>
          <p:cNvSpPr>
            <a:spLocks noGrp="1"/>
          </p:cNvSpPr>
          <p:nvPr>
            <p:ph type="dt" sz="half" idx="10"/>
          </p:nvPr>
        </p:nvSpPr>
        <p:spPr/>
        <p:txBody>
          <a:bodyPr/>
          <a:lstStyle>
            <a:lvl1pPr>
              <a:defRPr/>
            </a:lvl1pPr>
          </a:lstStyle>
          <a:p>
            <a:pPr>
              <a:defRPr/>
            </a:pPr>
            <a:fld id="{1D8BD707-D9CF-40AE-B4C6-C98DA3205C09}" type="datetimeFigureOut">
              <a:rPr lang="en-US"/>
              <a:pPr>
                <a:defRPr/>
              </a:pPr>
              <a:t>11/28/2019</a:t>
            </a:fld>
            <a:endParaRPr lang="en-US"/>
          </a:p>
        </p:txBody>
      </p:sp>
      <p:sp>
        <p:nvSpPr>
          <p:cNvPr id="4" name="Footer Placeholder 4">
            <a:extLst>
              <a:ext uri="{FF2B5EF4-FFF2-40B4-BE49-F238E27FC236}">
                <a16:creationId xmlns:a16="http://schemas.microsoft.com/office/drawing/2014/main" id="{4545CA44-8E9C-4334-8978-0BB11E8A30E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080D97C-3D02-4E37-B6F9-B7F741792823}"/>
              </a:ext>
            </a:extLst>
          </p:cNvPr>
          <p:cNvSpPr>
            <a:spLocks noGrp="1"/>
          </p:cNvSpPr>
          <p:nvPr>
            <p:ph type="sldNum" sz="quarter" idx="12"/>
          </p:nvPr>
        </p:nvSpPr>
        <p:spPr/>
        <p:txBody>
          <a:bodyPr/>
          <a:lstStyle>
            <a:lvl1pPr>
              <a:defRPr/>
            </a:lvl1pPr>
          </a:lstStyle>
          <a:p>
            <a:pPr>
              <a:defRPr/>
            </a:pPr>
            <a:fld id="{1D4A6061-7085-40C2-9C8C-2C6B2513A8A5}" type="slidenum">
              <a:rPr lang="en-US"/>
              <a:pPr>
                <a:defRPr/>
              </a:pPr>
              <a:t>‹#›</a:t>
            </a:fld>
            <a:endParaRPr lang="en-US"/>
          </a:p>
        </p:txBody>
      </p:sp>
    </p:spTree>
    <p:extLst>
      <p:ext uri="{BB962C8B-B14F-4D97-AF65-F5344CB8AC3E}">
        <p14:creationId xmlns:p14="http://schemas.microsoft.com/office/powerpoint/2010/main" val="30912525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1CA1522-F122-4E41-B972-87B554EF0D16}"/>
              </a:ext>
            </a:extLst>
          </p:cNvPr>
          <p:cNvSpPr>
            <a:spLocks noGrp="1"/>
          </p:cNvSpPr>
          <p:nvPr>
            <p:ph type="dt" sz="half" idx="10"/>
          </p:nvPr>
        </p:nvSpPr>
        <p:spPr/>
        <p:txBody>
          <a:bodyPr/>
          <a:lstStyle>
            <a:lvl1pPr>
              <a:defRPr/>
            </a:lvl1pPr>
          </a:lstStyle>
          <a:p>
            <a:pPr>
              <a:defRPr/>
            </a:pPr>
            <a:fld id="{1D8BD707-D9CF-40AE-B4C6-C98DA3205C09}" type="datetimeFigureOut">
              <a:rPr lang="en-US"/>
              <a:pPr>
                <a:defRPr/>
              </a:pPr>
              <a:t>11/28/2019</a:t>
            </a:fld>
            <a:endParaRPr lang="en-US"/>
          </a:p>
        </p:txBody>
      </p:sp>
      <p:sp>
        <p:nvSpPr>
          <p:cNvPr id="3" name="Footer Placeholder 4">
            <a:extLst>
              <a:ext uri="{FF2B5EF4-FFF2-40B4-BE49-F238E27FC236}">
                <a16:creationId xmlns:a16="http://schemas.microsoft.com/office/drawing/2014/main" id="{DFE30C00-8B42-4658-B49C-8DD29525E85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31EE915-7600-429B-85CB-37875AE2FB93}"/>
              </a:ext>
            </a:extLst>
          </p:cNvPr>
          <p:cNvSpPr>
            <a:spLocks noGrp="1"/>
          </p:cNvSpPr>
          <p:nvPr>
            <p:ph type="sldNum" sz="quarter" idx="12"/>
          </p:nvPr>
        </p:nvSpPr>
        <p:spPr/>
        <p:txBody>
          <a:bodyPr/>
          <a:lstStyle>
            <a:lvl1pPr>
              <a:defRPr/>
            </a:lvl1pPr>
          </a:lstStyle>
          <a:p>
            <a:pPr>
              <a:defRPr/>
            </a:pPr>
            <a:fld id="{18AE09C4-6DB0-4D7A-B529-B00F79790AD6}" type="slidenum">
              <a:rPr lang="en-US"/>
              <a:pPr>
                <a:defRPr/>
              </a:pPr>
              <a:t>‹#›</a:t>
            </a:fld>
            <a:endParaRPr lang="en-US"/>
          </a:p>
        </p:txBody>
      </p:sp>
    </p:spTree>
    <p:extLst>
      <p:ext uri="{BB962C8B-B14F-4D97-AF65-F5344CB8AC3E}">
        <p14:creationId xmlns:p14="http://schemas.microsoft.com/office/powerpoint/2010/main" val="1696821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EA5BFFE-3A48-4A8D-8116-C0E974E56882}"/>
              </a:ext>
            </a:extLst>
          </p:cNvPr>
          <p:cNvSpPr>
            <a:spLocks noGrp="1"/>
          </p:cNvSpPr>
          <p:nvPr>
            <p:ph type="dt" sz="half" idx="10"/>
          </p:nvPr>
        </p:nvSpPr>
        <p:spPr/>
        <p:txBody>
          <a:bodyPr/>
          <a:lstStyle>
            <a:lvl1pPr>
              <a:defRPr/>
            </a:lvl1pPr>
          </a:lstStyle>
          <a:p>
            <a:pPr>
              <a:defRPr/>
            </a:pPr>
            <a:fld id="{1D8BD707-D9CF-40AE-B4C6-C98DA3205C09}" type="datetimeFigureOut">
              <a:rPr lang="en-US"/>
              <a:pPr>
                <a:defRPr/>
              </a:pPr>
              <a:t>11/28/2019</a:t>
            </a:fld>
            <a:endParaRPr lang="en-US"/>
          </a:p>
        </p:txBody>
      </p:sp>
      <p:sp>
        <p:nvSpPr>
          <p:cNvPr id="6" name="Footer Placeholder 4">
            <a:extLst>
              <a:ext uri="{FF2B5EF4-FFF2-40B4-BE49-F238E27FC236}">
                <a16:creationId xmlns:a16="http://schemas.microsoft.com/office/drawing/2014/main" id="{62BDCD41-2942-4F6B-A2E0-CF90CD78056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AFE0DFD-ABD7-4BF1-AC8B-57064BBE0708}"/>
              </a:ext>
            </a:extLst>
          </p:cNvPr>
          <p:cNvSpPr>
            <a:spLocks noGrp="1"/>
          </p:cNvSpPr>
          <p:nvPr>
            <p:ph type="sldNum" sz="quarter" idx="12"/>
          </p:nvPr>
        </p:nvSpPr>
        <p:spPr/>
        <p:txBody>
          <a:bodyPr/>
          <a:lstStyle>
            <a:lvl1pPr>
              <a:defRPr/>
            </a:lvl1pPr>
          </a:lstStyle>
          <a:p>
            <a:pPr>
              <a:defRPr/>
            </a:pPr>
            <a:fld id="{4364AEF3-717E-4755-AF4A-93BBDC0FEFA6}" type="slidenum">
              <a:rPr lang="en-US"/>
              <a:pPr>
                <a:defRPr/>
              </a:pPr>
              <a:t>‹#›</a:t>
            </a:fld>
            <a:endParaRPr lang="en-US"/>
          </a:p>
        </p:txBody>
      </p:sp>
    </p:spTree>
    <p:extLst>
      <p:ext uri="{BB962C8B-B14F-4D97-AF65-F5344CB8AC3E}">
        <p14:creationId xmlns:p14="http://schemas.microsoft.com/office/powerpoint/2010/main" val="198827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0A299-1ED8-43E4-90CD-52D40121B1AB}"/>
              </a:ext>
            </a:extLst>
          </p:cNvPr>
          <p:cNvSpPr>
            <a:spLocks noGrp="1"/>
          </p:cNvSpPr>
          <p:nvPr>
            <p:ph type="title"/>
          </p:nvPr>
        </p:nvSpPr>
        <p:spPr/>
        <p:txBody>
          <a:bodyPr/>
          <a:lstStyle/>
          <a:p>
            <a:r>
              <a:rPr lang="en-US"/>
              <a:t>Click to edit Master title style</a:t>
            </a:r>
            <a:endParaRPr lang="ar-IQ"/>
          </a:p>
        </p:txBody>
      </p:sp>
      <p:sp>
        <p:nvSpPr>
          <p:cNvPr id="3" name="Content Placeholder 2">
            <a:extLst>
              <a:ext uri="{FF2B5EF4-FFF2-40B4-BE49-F238E27FC236}">
                <a16:creationId xmlns:a16="http://schemas.microsoft.com/office/drawing/2014/main" id="{9F2168B3-4B78-4303-B576-E82F0F571C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4A00CC3A-C335-44D9-9205-1826D3B9CF54}"/>
              </a:ext>
            </a:extLst>
          </p:cNvPr>
          <p:cNvSpPr>
            <a:spLocks noGrp="1"/>
          </p:cNvSpPr>
          <p:nvPr>
            <p:ph type="dt" sz="half" idx="10"/>
          </p:nvPr>
        </p:nvSpPr>
        <p:spPr/>
        <p:txBody>
          <a:bodyPr/>
          <a:lstStyle/>
          <a:p>
            <a:fld id="{8A9A93E8-0BCC-4EA7-A5B6-3C386DEB34C4}" type="datetimeFigureOut">
              <a:rPr lang="ar-IQ" smtClean="0"/>
              <a:t>01/04/1441</a:t>
            </a:fld>
            <a:endParaRPr lang="ar-IQ"/>
          </a:p>
        </p:txBody>
      </p:sp>
      <p:sp>
        <p:nvSpPr>
          <p:cNvPr id="5" name="Footer Placeholder 4">
            <a:extLst>
              <a:ext uri="{FF2B5EF4-FFF2-40B4-BE49-F238E27FC236}">
                <a16:creationId xmlns:a16="http://schemas.microsoft.com/office/drawing/2014/main" id="{162E83D1-2818-4063-9BF5-BE6D46F8E7BA}"/>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326E7B77-4B4A-4B39-8779-4D24E404E317}"/>
              </a:ext>
            </a:extLst>
          </p:cNvPr>
          <p:cNvSpPr>
            <a:spLocks noGrp="1"/>
          </p:cNvSpPr>
          <p:nvPr>
            <p:ph type="sldNum" sz="quarter" idx="12"/>
          </p:nvPr>
        </p:nvSpPr>
        <p:spPr/>
        <p:txBody>
          <a:bodyPr/>
          <a:lstStyle/>
          <a:p>
            <a:fld id="{985A8998-1EFE-456F-AA93-3EF222D8780A}" type="slidenum">
              <a:rPr lang="ar-IQ" smtClean="0"/>
              <a:t>‹#›</a:t>
            </a:fld>
            <a:endParaRPr lang="ar-IQ"/>
          </a:p>
        </p:txBody>
      </p:sp>
    </p:spTree>
    <p:extLst>
      <p:ext uri="{BB962C8B-B14F-4D97-AF65-F5344CB8AC3E}">
        <p14:creationId xmlns:p14="http://schemas.microsoft.com/office/powerpoint/2010/main" val="29632066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F18AA06-622E-434C-A911-60BC51BA4D40}"/>
              </a:ext>
            </a:extLst>
          </p:cNvPr>
          <p:cNvSpPr>
            <a:spLocks noGrp="1"/>
          </p:cNvSpPr>
          <p:nvPr>
            <p:ph type="dt" sz="half" idx="10"/>
          </p:nvPr>
        </p:nvSpPr>
        <p:spPr/>
        <p:txBody>
          <a:bodyPr/>
          <a:lstStyle>
            <a:lvl1pPr>
              <a:defRPr/>
            </a:lvl1pPr>
          </a:lstStyle>
          <a:p>
            <a:pPr>
              <a:defRPr/>
            </a:pPr>
            <a:fld id="{1D8BD707-D9CF-40AE-B4C6-C98DA3205C09}" type="datetimeFigureOut">
              <a:rPr lang="en-US"/>
              <a:pPr>
                <a:defRPr/>
              </a:pPr>
              <a:t>11/28/2019</a:t>
            </a:fld>
            <a:endParaRPr lang="en-US"/>
          </a:p>
        </p:txBody>
      </p:sp>
      <p:sp>
        <p:nvSpPr>
          <p:cNvPr id="6" name="Footer Placeholder 4">
            <a:extLst>
              <a:ext uri="{FF2B5EF4-FFF2-40B4-BE49-F238E27FC236}">
                <a16:creationId xmlns:a16="http://schemas.microsoft.com/office/drawing/2014/main" id="{D67DDDA7-98EA-446D-A911-6EA32D07550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D84362F-8816-471C-99B7-0623A330A3D3}"/>
              </a:ext>
            </a:extLst>
          </p:cNvPr>
          <p:cNvSpPr>
            <a:spLocks noGrp="1"/>
          </p:cNvSpPr>
          <p:nvPr>
            <p:ph type="sldNum" sz="quarter" idx="12"/>
          </p:nvPr>
        </p:nvSpPr>
        <p:spPr/>
        <p:txBody>
          <a:bodyPr/>
          <a:lstStyle>
            <a:lvl1pPr>
              <a:defRPr/>
            </a:lvl1pPr>
          </a:lstStyle>
          <a:p>
            <a:pPr>
              <a:defRPr/>
            </a:pPr>
            <a:fld id="{BC4D4060-03A9-4641-A6BD-9DE3D9102457}" type="slidenum">
              <a:rPr lang="en-US"/>
              <a:pPr>
                <a:defRPr/>
              </a:pPr>
              <a:t>‹#›</a:t>
            </a:fld>
            <a:endParaRPr lang="en-US"/>
          </a:p>
        </p:txBody>
      </p:sp>
    </p:spTree>
    <p:extLst>
      <p:ext uri="{BB962C8B-B14F-4D97-AF65-F5344CB8AC3E}">
        <p14:creationId xmlns:p14="http://schemas.microsoft.com/office/powerpoint/2010/main" val="4383632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19EBFA-49BA-4EE9-B330-07314EA66DE4}"/>
              </a:ext>
            </a:extLst>
          </p:cNvPr>
          <p:cNvSpPr>
            <a:spLocks noGrp="1"/>
          </p:cNvSpPr>
          <p:nvPr>
            <p:ph type="dt" sz="half" idx="10"/>
          </p:nvPr>
        </p:nvSpPr>
        <p:spPr/>
        <p:txBody>
          <a:bodyPr/>
          <a:lstStyle>
            <a:lvl1pPr>
              <a:defRPr/>
            </a:lvl1pPr>
          </a:lstStyle>
          <a:p>
            <a:pPr>
              <a:defRPr/>
            </a:pPr>
            <a:fld id="{1D8BD707-D9CF-40AE-B4C6-C98DA3205C09}" type="datetimeFigureOut">
              <a:rPr lang="en-US"/>
              <a:pPr>
                <a:defRPr/>
              </a:pPr>
              <a:t>11/28/2019</a:t>
            </a:fld>
            <a:endParaRPr lang="en-US"/>
          </a:p>
        </p:txBody>
      </p:sp>
      <p:sp>
        <p:nvSpPr>
          <p:cNvPr id="5" name="Footer Placeholder 4">
            <a:extLst>
              <a:ext uri="{FF2B5EF4-FFF2-40B4-BE49-F238E27FC236}">
                <a16:creationId xmlns:a16="http://schemas.microsoft.com/office/drawing/2014/main" id="{86B3005B-1725-4BFE-A7FD-A89C0062391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B27F65-245D-478E-9193-576CA8D57C7F}"/>
              </a:ext>
            </a:extLst>
          </p:cNvPr>
          <p:cNvSpPr>
            <a:spLocks noGrp="1"/>
          </p:cNvSpPr>
          <p:nvPr>
            <p:ph type="sldNum" sz="quarter" idx="12"/>
          </p:nvPr>
        </p:nvSpPr>
        <p:spPr/>
        <p:txBody>
          <a:bodyPr/>
          <a:lstStyle>
            <a:lvl1pPr>
              <a:defRPr/>
            </a:lvl1pPr>
          </a:lstStyle>
          <a:p>
            <a:pPr>
              <a:defRPr/>
            </a:pPr>
            <a:fld id="{FB722AB5-A256-497E-B78A-95C4DA351A07}" type="slidenum">
              <a:rPr lang="en-US"/>
              <a:pPr>
                <a:defRPr/>
              </a:pPr>
              <a:t>‹#›</a:t>
            </a:fld>
            <a:endParaRPr lang="en-US"/>
          </a:p>
        </p:txBody>
      </p:sp>
    </p:spTree>
    <p:extLst>
      <p:ext uri="{BB962C8B-B14F-4D97-AF65-F5344CB8AC3E}">
        <p14:creationId xmlns:p14="http://schemas.microsoft.com/office/powerpoint/2010/main" val="24552362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D46D58-BEBA-47CE-AE0D-8260F2C257C4}"/>
              </a:ext>
            </a:extLst>
          </p:cNvPr>
          <p:cNvSpPr>
            <a:spLocks noGrp="1"/>
          </p:cNvSpPr>
          <p:nvPr>
            <p:ph type="dt" sz="half" idx="10"/>
          </p:nvPr>
        </p:nvSpPr>
        <p:spPr/>
        <p:txBody>
          <a:bodyPr/>
          <a:lstStyle>
            <a:lvl1pPr>
              <a:defRPr/>
            </a:lvl1pPr>
          </a:lstStyle>
          <a:p>
            <a:pPr>
              <a:defRPr/>
            </a:pPr>
            <a:fld id="{1D8BD707-D9CF-40AE-B4C6-C98DA3205C09}" type="datetimeFigureOut">
              <a:rPr lang="en-US"/>
              <a:pPr>
                <a:defRPr/>
              </a:pPr>
              <a:t>11/28/2019</a:t>
            </a:fld>
            <a:endParaRPr lang="en-US"/>
          </a:p>
        </p:txBody>
      </p:sp>
      <p:sp>
        <p:nvSpPr>
          <p:cNvPr id="5" name="Footer Placeholder 4">
            <a:extLst>
              <a:ext uri="{FF2B5EF4-FFF2-40B4-BE49-F238E27FC236}">
                <a16:creationId xmlns:a16="http://schemas.microsoft.com/office/drawing/2014/main" id="{BB72E850-8C90-454A-9E05-CBF5CA1BEA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DF62BAA-1443-4084-B94E-5B0851E06B60}"/>
              </a:ext>
            </a:extLst>
          </p:cNvPr>
          <p:cNvSpPr>
            <a:spLocks noGrp="1"/>
          </p:cNvSpPr>
          <p:nvPr>
            <p:ph type="sldNum" sz="quarter" idx="12"/>
          </p:nvPr>
        </p:nvSpPr>
        <p:spPr/>
        <p:txBody>
          <a:bodyPr/>
          <a:lstStyle>
            <a:lvl1pPr>
              <a:defRPr/>
            </a:lvl1pPr>
          </a:lstStyle>
          <a:p>
            <a:pPr>
              <a:defRPr/>
            </a:pPr>
            <a:fld id="{4DFF7FCD-49DE-494E-893E-899F6446DAC8}" type="slidenum">
              <a:rPr lang="en-US"/>
              <a:pPr>
                <a:defRPr/>
              </a:pPr>
              <a:t>‹#›</a:t>
            </a:fld>
            <a:endParaRPr lang="en-US"/>
          </a:p>
        </p:txBody>
      </p:sp>
    </p:spTree>
    <p:extLst>
      <p:ext uri="{BB962C8B-B14F-4D97-AF65-F5344CB8AC3E}">
        <p14:creationId xmlns:p14="http://schemas.microsoft.com/office/powerpoint/2010/main" val="3850735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21CB-E009-41E4-B4D4-489B5E1F2C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IQ"/>
          </a:p>
        </p:txBody>
      </p:sp>
      <p:sp>
        <p:nvSpPr>
          <p:cNvPr id="3" name="Text Placeholder 2">
            <a:extLst>
              <a:ext uri="{FF2B5EF4-FFF2-40B4-BE49-F238E27FC236}">
                <a16:creationId xmlns:a16="http://schemas.microsoft.com/office/drawing/2014/main" id="{6342332C-2ED7-462A-A1F2-DDDE723578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F33635-89B7-4421-842C-4C486A29CD2A}"/>
              </a:ext>
            </a:extLst>
          </p:cNvPr>
          <p:cNvSpPr>
            <a:spLocks noGrp="1"/>
          </p:cNvSpPr>
          <p:nvPr>
            <p:ph type="dt" sz="half" idx="10"/>
          </p:nvPr>
        </p:nvSpPr>
        <p:spPr/>
        <p:txBody>
          <a:bodyPr/>
          <a:lstStyle/>
          <a:p>
            <a:fld id="{8A9A93E8-0BCC-4EA7-A5B6-3C386DEB34C4}" type="datetimeFigureOut">
              <a:rPr lang="ar-IQ" smtClean="0"/>
              <a:t>01/04/1441</a:t>
            </a:fld>
            <a:endParaRPr lang="ar-IQ"/>
          </a:p>
        </p:txBody>
      </p:sp>
      <p:sp>
        <p:nvSpPr>
          <p:cNvPr id="5" name="Footer Placeholder 4">
            <a:extLst>
              <a:ext uri="{FF2B5EF4-FFF2-40B4-BE49-F238E27FC236}">
                <a16:creationId xmlns:a16="http://schemas.microsoft.com/office/drawing/2014/main" id="{8E47ADA0-3962-4AD2-B119-CF074BC74D54}"/>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8032959E-649D-429C-A888-4CD38F419F59}"/>
              </a:ext>
            </a:extLst>
          </p:cNvPr>
          <p:cNvSpPr>
            <a:spLocks noGrp="1"/>
          </p:cNvSpPr>
          <p:nvPr>
            <p:ph type="sldNum" sz="quarter" idx="12"/>
          </p:nvPr>
        </p:nvSpPr>
        <p:spPr/>
        <p:txBody>
          <a:bodyPr/>
          <a:lstStyle/>
          <a:p>
            <a:fld id="{985A8998-1EFE-456F-AA93-3EF222D8780A}" type="slidenum">
              <a:rPr lang="ar-IQ" smtClean="0"/>
              <a:t>‹#›</a:t>
            </a:fld>
            <a:endParaRPr lang="ar-IQ"/>
          </a:p>
        </p:txBody>
      </p:sp>
    </p:spTree>
    <p:extLst>
      <p:ext uri="{BB962C8B-B14F-4D97-AF65-F5344CB8AC3E}">
        <p14:creationId xmlns:p14="http://schemas.microsoft.com/office/powerpoint/2010/main" val="382109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B6B3B-506E-4F30-9D68-427CB20B4C82}"/>
              </a:ext>
            </a:extLst>
          </p:cNvPr>
          <p:cNvSpPr>
            <a:spLocks noGrp="1"/>
          </p:cNvSpPr>
          <p:nvPr>
            <p:ph type="title"/>
          </p:nvPr>
        </p:nvSpPr>
        <p:spPr/>
        <p:txBody>
          <a:bodyPr/>
          <a:lstStyle/>
          <a:p>
            <a:r>
              <a:rPr lang="en-US"/>
              <a:t>Click to edit Master title style</a:t>
            </a:r>
            <a:endParaRPr lang="ar-IQ"/>
          </a:p>
        </p:txBody>
      </p:sp>
      <p:sp>
        <p:nvSpPr>
          <p:cNvPr id="3" name="Content Placeholder 2">
            <a:extLst>
              <a:ext uri="{FF2B5EF4-FFF2-40B4-BE49-F238E27FC236}">
                <a16:creationId xmlns:a16="http://schemas.microsoft.com/office/drawing/2014/main" id="{3E2F1DA4-D928-4D56-BBFC-DFA7F9408E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a:extLst>
              <a:ext uri="{FF2B5EF4-FFF2-40B4-BE49-F238E27FC236}">
                <a16:creationId xmlns:a16="http://schemas.microsoft.com/office/drawing/2014/main" id="{9DA7BCDE-889A-4B00-9928-F48A591EF7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a:extLst>
              <a:ext uri="{FF2B5EF4-FFF2-40B4-BE49-F238E27FC236}">
                <a16:creationId xmlns:a16="http://schemas.microsoft.com/office/drawing/2014/main" id="{FB5425F6-57A4-4AAF-98D9-AFCF1926A516}"/>
              </a:ext>
            </a:extLst>
          </p:cNvPr>
          <p:cNvSpPr>
            <a:spLocks noGrp="1"/>
          </p:cNvSpPr>
          <p:nvPr>
            <p:ph type="dt" sz="half" idx="10"/>
          </p:nvPr>
        </p:nvSpPr>
        <p:spPr/>
        <p:txBody>
          <a:bodyPr/>
          <a:lstStyle/>
          <a:p>
            <a:fld id="{8A9A93E8-0BCC-4EA7-A5B6-3C386DEB34C4}" type="datetimeFigureOut">
              <a:rPr lang="ar-IQ" smtClean="0"/>
              <a:t>01/04/1441</a:t>
            </a:fld>
            <a:endParaRPr lang="ar-IQ"/>
          </a:p>
        </p:txBody>
      </p:sp>
      <p:sp>
        <p:nvSpPr>
          <p:cNvPr id="6" name="Footer Placeholder 5">
            <a:extLst>
              <a:ext uri="{FF2B5EF4-FFF2-40B4-BE49-F238E27FC236}">
                <a16:creationId xmlns:a16="http://schemas.microsoft.com/office/drawing/2014/main" id="{85E28084-667D-4446-A42D-6E746F9A45FE}"/>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C4F46E47-50DF-453C-AE99-CDA28EEDC519}"/>
              </a:ext>
            </a:extLst>
          </p:cNvPr>
          <p:cNvSpPr>
            <a:spLocks noGrp="1"/>
          </p:cNvSpPr>
          <p:nvPr>
            <p:ph type="sldNum" sz="quarter" idx="12"/>
          </p:nvPr>
        </p:nvSpPr>
        <p:spPr/>
        <p:txBody>
          <a:bodyPr/>
          <a:lstStyle/>
          <a:p>
            <a:fld id="{985A8998-1EFE-456F-AA93-3EF222D8780A}" type="slidenum">
              <a:rPr lang="ar-IQ" smtClean="0"/>
              <a:t>‹#›</a:t>
            </a:fld>
            <a:endParaRPr lang="ar-IQ"/>
          </a:p>
        </p:txBody>
      </p:sp>
    </p:spTree>
    <p:extLst>
      <p:ext uri="{BB962C8B-B14F-4D97-AF65-F5344CB8AC3E}">
        <p14:creationId xmlns:p14="http://schemas.microsoft.com/office/powerpoint/2010/main" val="3601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6FB71-3B52-4F7F-97C7-1811E50468E1}"/>
              </a:ext>
            </a:extLst>
          </p:cNvPr>
          <p:cNvSpPr>
            <a:spLocks noGrp="1"/>
          </p:cNvSpPr>
          <p:nvPr>
            <p:ph type="title"/>
          </p:nvPr>
        </p:nvSpPr>
        <p:spPr>
          <a:xfrm>
            <a:off x="839788" y="365125"/>
            <a:ext cx="10515600" cy="1325563"/>
          </a:xfrm>
        </p:spPr>
        <p:txBody>
          <a:bodyPr/>
          <a:lstStyle/>
          <a:p>
            <a:r>
              <a:rPr lang="en-US"/>
              <a:t>Click to edit Master title style</a:t>
            </a:r>
            <a:endParaRPr lang="ar-IQ"/>
          </a:p>
        </p:txBody>
      </p:sp>
      <p:sp>
        <p:nvSpPr>
          <p:cNvPr id="3" name="Text Placeholder 2">
            <a:extLst>
              <a:ext uri="{FF2B5EF4-FFF2-40B4-BE49-F238E27FC236}">
                <a16:creationId xmlns:a16="http://schemas.microsoft.com/office/drawing/2014/main" id="{70C3DBD9-BEBB-409C-8987-78D2F0EA54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B5C3BB-A8BB-496A-8688-62C566A5D1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a:extLst>
              <a:ext uri="{FF2B5EF4-FFF2-40B4-BE49-F238E27FC236}">
                <a16:creationId xmlns:a16="http://schemas.microsoft.com/office/drawing/2014/main" id="{6C55F2A3-76C8-4B1B-8AE9-385EAD1233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A206C1-535F-4FDA-8464-5C776EE669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a:extLst>
              <a:ext uri="{FF2B5EF4-FFF2-40B4-BE49-F238E27FC236}">
                <a16:creationId xmlns:a16="http://schemas.microsoft.com/office/drawing/2014/main" id="{BF431B88-13DA-42BB-873B-F8E22563F299}"/>
              </a:ext>
            </a:extLst>
          </p:cNvPr>
          <p:cNvSpPr>
            <a:spLocks noGrp="1"/>
          </p:cNvSpPr>
          <p:nvPr>
            <p:ph type="dt" sz="half" idx="10"/>
          </p:nvPr>
        </p:nvSpPr>
        <p:spPr/>
        <p:txBody>
          <a:bodyPr/>
          <a:lstStyle/>
          <a:p>
            <a:fld id="{8A9A93E8-0BCC-4EA7-A5B6-3C386DEB34C4}" type="datetimeFigureOut">
              <a:rPr lang="ar-IQ" smtClean="0"/>
              <a:t>01/04/1441</a:t>
            </a:fld>
            <a:endParaRPr lang="ar-IQ"/>
          </a:p>
        </p:txBody>
      </p:sp>
      <p:sp>
        <p:nvSpPr>
          <p:cNvPr id="8" name="Footer Placeholder 7">
            <a:extLst>
              <a:ext uri="{FF2B5EF4-FFF2-40B4-BE49-F238E27FC236}">
                <a16:creationId xmlns:a16="http://schemas.microsoft.com/office/drawing/2014/main" id="{1336D4DA-ADD5-4AAF-B781-11B240B3CD1F}"/>
              </a:ext>
            </a:extLst>
          </p:cNvPr>
          <p:cNvSpPr>
            <a:spLocks noGrp="1"/>
          </p:cNvSpPr>
          <p:nvPr>
            <p:ph type="ftr" sz="quarter" idx="11"/>
          </p:nvPr>
        </p:nvSpPr>
        <p:spPr/>
        <p:txBody>
          <a:bodyPr/>
          <a:lstStyle/>
          <a:p>
            <a:endParaRPr lang="ar-IQ"/>
          </a:p>
        </p:txBody>
      </p:sp>
      <p:sp>
        <p:nvSpPr>
          <p:cNvPr id="9" name="Slide Number Placeholder 8">
            <a:extLst>
              <a:ext uri="{FF2B5EF4-FFF2-40B4-BE49-F238E27FC236}">
                <a16:creationId xmlns:a16="http://schemas.microsoft.com/office/drawing/2014/main" id="{411B38AA-50A5-4552-85CA-89BCE9604B18}"/>
              </a:ext>
            </a:extLst>
          </p:cNvPr>
          <p:cNvSpPr>
            <a:spLocks noGrp="1"/>
          </p:cNvSpPr>
          <p:nvPr>
            <p:ph type="sldNum" sz="quarter" idx="12"/>
          </p:nvPr>
        </p:nvSpPr>
        <p:spPr/>
        <p:txBody>
          <a:bodyPr/>
          <a:lstStyle/>
          <a:p>
            <a:fld id="{985A8998-1EFE-456F-AA93-3EF222D8780A}" type="slidenum">
              <a:rPr lang="ar-IQ" smtClean="0"/>
              <a:t>‹#›</a:t>
            </a:fld>
            <a:endParaRPr lang="ar-IQ"/>
          </a:p>
        </p:txBody>
      </p:sp>
    </p:spTree>
    <p:extLst>
      <p:ext uri="{BB962C8B-B14F-4D97-AF65-F5344CB8AC3E}">
        <p14:creationId xmlns:p14="http://schemas.microsoft.com/office/powerpoint/2010/main" val="1459910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B3F0A-5CBF-4F99-ACB8-F1E2C3AE7DD6}"/>
              </a:ext>
            </a:extLst>
          </p:cNvPr>
          <p:cNvSpPr>
            <a:spLocks noGrp="1"/>
          </p:cNvSpPr>
          <p:nvPr>
            <p:ph type="title"/>
          </p:nvPr>
        </p:nvSpPr>
        <p:spPr/>
        <p:txBody>
          <a:bodyPr/>
          <a:lstStyle/>
          <a:p>
            <a:r>
              <a:rPr lang="en-US"/>
              <a:t>Click to edit Master title style</a:t>
            </a:r>
            <a:endParaRPr lang="ar-IQ"/>
          </a:p>
        </p:txBody>
      </p:sp>
      <p:sp>
        <p:nvSpPr>
          <p:cNvPr id="3" name="Date Placeholder 2">
            <a:extLst>
              <a:ext uri="{FF2B5EF4-FFF2-40B4-BE49-F238E27FC236}">
                <a16:creationId xmlns:a16="http://schemas.microsoft.com/office/drawing/2014/main" id="{6A6C5331-3FFB-41FC-9D06-16C9834CC0B8}"/>
              </a:ext>
            </a:extLst>
          </p:cNvPr>
          <p:cNvSpPr>
            <a:spLocks noGrp="1"/>
          </p:cNvSpPr>
          <p:nvPr>
            <p:ph type="dt" sz="half" idx="10"/>
          </p:nvPr>
        </p:nvSpPr>
        <p:spPr/>
        <p:txBody>
          <a:bodyPr/>
          <a:lstStyle/>
          <a:p>
            <a:fld id="{8A9A93E8-0BCC-4EA7-A5B6-3C386DEB34C4}" type="datetimeFigureOut">
              <a:rPr lang="ar-IQ" smtClean="0"/>
              <a:t>01/04/1441</a:t>
            </a:fld>
            <a:endParaRPr lang="ar-IQ"/>
          </a:p>
        </p:txBody>
      </p:sp>
      <p:sp>
        <p:nvSpPr>
          <p:cNvPr id="4" name="Footer Placeholder 3">
            <a:extLst>
              <a:ext uri="{FF2B5EF4-FFF2-40B4-BE49-F238E27FC236}">
                <a16:creationId xmlns:a16="http://schemas.microsoft.com/office/drawing/2014/main" id="{CD901A96-E8D9-405E-AEF8-1E1F2CD8AB87}"/>
              </a:ext>
            </a:extLst>
          </p:cNvPr>
          <p:cNvSpPr>
            <a:spLocks noGrp="1"/>
          </p:cNvSpPr>
          <p:nvPr>
            <p:ph type="ftr" sz="quarter" idx="11"/>
          </p:nvPr>
        </p:nvSpPr>
        <p:spPr/>
        <p:txBody>
          <a:bodyPr/>
          <a:lstStyle/>
          <a:p>
            <a:endParaRPr lang="ar-IQ"/>
          </a:p>
        </p:txBody>
      </p:sp>
      <p:sp>
        <p:nvSpPr>
          <p:cNvPr id="5" name="Slide Number Placeholder 4">
            <a:extLst>
              <a:ext uri="{FF2B5EF4-FFF2-40B4-BE49-F238E27FC236}">
                <a16:creationId xmlns:a16="http://schemas.microsoft.com/office/drawing/2014/main" id="{49BFE2C2-310C-4B13-9EED-0BC47EF33E0B}"/>
              </a:ext>
            </a:extLst>
          </p:cNvPr>
          <p:cNvSpPr>
            <a:spLocks noGrp="1"/>
          </p:cNvSpPr>
          <p:nvPr>
            <p:ph type="sldNum" sz="quarter" idx="12"/>
          </p:nvPr>
        </p:nvSpPr>
        <p:spPr/>
        <p:txBody>
          <a:bodyPr/>
          <a:lstStyle/>
          <a:p>
            <a:fld id="{985A8998-1EFE-456F-AA93-3EF222D8780A}" type="slidenum">
              <a:rPr lang="ar-IQ" smtClean="0"/>
              <a:t>‹#›</a:t>
            </a:fld>
            <a:endParaRPr lang="ar-IQ"/>
          </a:p>
        </p:txBody>
      </p:sp>
    </p:spTree>
    <p:extLst>
      <p:ext uri="{BB962C8B-B14F-4D97-AF65-F5344CB8AC3E}">
        <p14:creationId xmlns:p14="http://schemas.microsoft.com/office/powerpoint/2010/main" val="229455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FD5298-6E34-4624-9BE8-1C951FB9AAC7}"/>
              </a:ext>
            </a:extLst>
          </p:cNvPr>
          <p:cNvSpPr>
            <a:spLocks noGrp="1"/>
          </p:cNvSpPr>
          <p:nvPr>
            <p:ph type="dt" sz="half" idx="10"/>
          </p:nvPr>
        </p:nvSpPr>
        <p:spPr/>
        <p:txBody>
          <a:bodyPr/>
          <a:lstStyle/>
          <a:p>
            <a:fld id="{8A9A93E8-0BCC-4EA7-A5B6-3C386DEB34C4}" type="datetimeFigureOut">
              <a:rPr lang="ar-IQ" smtClean="0"/>
              <a:t>01/04/1441</a:t>
            </a:fld>
            <a:endParaRPr lang="ar-IQ"/>
          </a:p>
        </p:txBody>
      </p:sp>
      <p:sp>
        <p:nvSpPr>
          <p:cNvPr id="3" name="Footer Placeholder 2">
            <a:extLst>
              <a:ext uri="{FF2B5EF4-FFF2-40B4-BE49-F238E27FC236}">
                <a16:creationId xmlns:a16="http://schemas.microsoft.com/office/drawing/2014/main" id="{74D28A03-4F48-4DE8-88A0-AA9103BF5FA5}"/>
              </a:ext>
            </a:extLst>
          </p:cNvPr>
          <p:cNvSpPr>
            <a:spLocks noGrp="1"/>
          </p:cNvSpPr>
          <p:nvPr>
            <p:ph type="ftr" sz="quarter" idx="11"/>
          </p:nvPr>
        </p:nvSpPr>
        <p:spPr/>
        <p:txBody>
          <a:bodyPr/>
          <a:lstStyle/>
          <a:p>
            <a:endParaRPr lang="ar-IQ"/>
          </a:p>
        </p:txBody>
      </p:sp>
      <p:sp>
        <p:nvSpPr>
          <p:cNvPr id="4" name="Slide Number Placeholder 3">
            <a:extLst>
              <a:ext uri="{FF2B5EF4-FFF2-40B4-BE49-F238E27FC236}">
                <a16:creationId xmlns:a16="http://schemas.microsoft.com/office/drawing/2014/main" id="{45B121F7-B8BB-46A2-B1D5-9CED8154BED2}"/>
              </a:ext>
            </a:extLst>
          </p:cNvPr>
          <p:cNvSpPr>
            <a:spLocks noGrp="1"/>
          </p:cNvSpPr>
          <p:nvPr>
            <p:ph type="sldNum" sz="quarter" idx="12"/>
          </p:nvPr>
        </p:nvSpPr>
        <p:spPr/>
        <p:txBody>
          <a:bodyPr/>
          <a:lstStyle/>
          <a:p>
            <a:fld id="{985A8998-1EFE-456F-AA93-3EF222D8780A}" type="slidenum">
              <a:rPr lang="ar-IQ" smtClean="0"/>
              <a:t>‹#›</a:t>
            </a:fld>
            <a:endParaRPr lang="ar-IQ"/>
          </a:p>
        </p:txBody>
      </p:sp>
    </p:spTree>
    <p:extLst>
      <p:ext uri="{BB962C8B-B14F-4D97-AF65-F5344CB8AC3E}">
        <p14:creationId xmlns:p14="http://schemas.microsoft.com/office/powerpoint/2010/main" val="264690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1F32-A1D2-401D-B812-E3F8AF10D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Content Placeholder 2">
            <a:extLst>
              <a:ext uri="{FF2B5EF4-FFF2-40B4-BE49-F238E27FC236}">
                <a16:creationId xmlns:a16="http://schemas.microsoft.com/office/drawing/2014/main" id="{47BAA108-D6A4-4ABD-907D-E5EDE7B931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a:extLst>
              <a:ext uri="{FF2B5EF4-FFF2-40B4-BE49-F238E27FC236}">
                <a16:creationId xmlns:a16="http://schemas.microsoft.com/office/drawing/2014/main" id="{EF234347-920C-42A9-9A52-8A8DABDF3F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34875B-8FF8-4AF0-86D6-14396CCD911D}"/>
              </a:ext>
            </a:extLst>
          </p:cNvPr>
          <p:cNvSpPr>
            <a:spLocks noGrp="1"/>
          </p:cNvSpPr>
          <p:nvPr>
            <p:ph type="dt" sz="half" idx="10"/>
          </p:nvPr>
        </p:nvSpPr>
        <p:spPr/>
        <p:txBody>
          <a:bodyPr/>
          <a:lstStyle/>
          <a:p>
            <a:fld id="{8A9A93E8-0BCC-4EA7-A5B6-3C386DEB34C4}" type="datetimeFigureOut">
              <a:rPr lang="ar-IQ" smtClean="0"/>
              <a:t>01/04/1441</a:t>
            </a:fld>
            <a:endParaRPr lang="ar-IQ"/>
          </a:p>
        </p:txBody>
      </p:sp>
      <p:sp>
        <p:nvSpPr>
          <p:cNvPr id="6" name="Footer Placeholder 5">
            <a:extLst>
              <a:ext uri="{FF2B5EF4-FFF2-40B4-BE49-F238E27FC236}">
                <a16:creationId xmlns:a16="http://schemas.microsoft.com/office/drawing/2014/main" id="{7D15B2F3-4A4C-4CE9-825A-22E1BDCDD3C4}"/>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5D96C499-C1C2-4F6A-B1A0-86C5940677DE}"/>
              </a:ext>
            </a:extLst>
          </p:cNvPr>
          <p:cNvSpPr>
            <a:spLocks noGrp="1"/>
          </p:cNvSpPr>
          <p:nvPr>
            <p:ph type="sldNum" sz="quarter" idx="12"/>
          </p:nvPr>
        </p:nvSpPr>
        <p:spPr/>
        <p:txBody>
          <a:bodyPr/>
          <a:lstStyle/>
          <a:p>
            <a:fld id="{985A8998-1EFE-456F-AA93-3EF222D8780A}" type="slidenum">
              <a:rPr lang="ar-IQ" smtClean="0"/>
              <a:t>‹#›</a:t>
            </a:fld>
            <a:endParaRPr lang="ar-IQ"/>
          </a:p>
        </p:txBody>
      </p:sp>
    </p:spTree>
    <p:extLst>
      <p:ext uri="{BB962C8B-B14F-4D97-AF65-F5344CB8AC3E}">
        <p14:creationId xmlns:p14="http://schemas.microsoft.com/office/powerpoint/2010/main" val="209315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42B6C-B9D7-47CB-8037-33B7FF2215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Picture Placeholder 2">
            <a:extLst>
              <a:ext uri="{FF2B5EF4-FFF2-40B4-BE49-F238E27FC236}">
                <a16:creationId xmlns:a16="http://schemas.microsoft.com/office/drawing/2014/main" id="{DEEC6084-1010-496B-98A5-D1DADB8AEA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a:extLst>
              <a:ext uri="{FF2B5EF4-FFF2-40B4-BE49-F238E27FC236}">
                <a16:creationId xmlns:a16="http://schemas.microsoft.com/office/drawing/2014/main" id="{615C1D11-44B0-46CF-9F1D-A4E6A594C2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3B8B89-14E0-4487-B30B-51573779DF8B}"/>
              </a:ext>
            </a:extLst>
          </p:cNvPr>
          <p:cNvSpPr>
            <a:spLocks noGrp="1"/>
          </p:cNvSpPr>
          <p:nvPr>
            <p:ph type="dt" sz="half" idx="10"/>
          </p:nvPr>
        </p:nvSpPr>
        <p:spPr/>
        <p:txBody>
          <a:bodyPr/>
          <a:lstStyle/>
          <a:p>
            <a:fld id="{8A9A93E8-0BCC-4EA7-A5B6-3C386DEB34C4}" type="datetimeFigureOut">
              <a:rPr lang="ar-IQ" smtClean="0"/>
              <a:t>01/04/1441</a:t>
            </a:fld>
            <a:endParaRPr lang="ar-IQ"/>
          </a:p>
        </p:txBody>
      </p:sp>
      <p:sp>
        <p:nvSpPr>
          <p:cNvPr id="6" name="Footer Placeholder 5">
            <a:extLst>
              <a:ext uri="{FF2B5EF4-FFF2-40B4-BE49-F238E27FC236}">
                <a16:creationId xmlns:a16="http://schemas.microsoft.com/office/drawing/2014/main" id="{7E742399-3DC3-4AC4-B5F8-92A8C1F2F064}"/>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E1C59EBC-9E89-424A-8AC7-8033B3075703}"/>
              </a:ext>
            </a:extLst>
          </p:cNvPr>
          <p:cNvSpPr>
            <a:spLocks noGrp="1"/>
          </p:cNvSpPr>
          <p:nvPr>
            <p:ph type="sldNum" sz="quarter" idx="12"/>
          </p:nvPr>
        </p:nvSpPr>
        <p:spPr/>
        <p:txBody>
          <a:bodyPr/>
          <a:lstStyle/>
          <a:p>
            <a:fld id="{985A8998-1EFE-456F-AA93-3EF222D8780A}" type="slidenum">
              <a:rPr lang="ar-IQ" smtClean="0"/>
              <a:t>‹#›</a:t>
            </a:fld>
            <a:endParaRPr lang="ar-IQ"/>
          </a:p>
        </p:txBody>
      </p:sp>
    </p:spTree>
    <p:extLst>
      <p:ext uri="{BB962C8B-B14F-4D97-AF65-F5344CB8AC3E}">
        <p14:creationId xmlns:p14="http://schemas.microsoft.com/office/powerpoint/2010/main" val="4249057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414A3C-D20E-4D9F-85C7-AC2FF2A1DC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IQ"/>
          </a:p>
        </p:txBody>
      </p:sp>
      <p:sp>
        <p:nvSpPr>
          <p:cNvPr id="3" name="Text Placeholder 2">
            <a:extLst>
              <a:ext uri="{FF2B5EF4-FFF2-40B4-BE49-F238E27FC236}">
                <a16:creationId xmlns:a16="http://schemas.microsoft.com/office/drawing/2014/main" id="{972C4ABC-9CDA-44D9-BF00-3C2FB5855E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7EC380AC-14B3-4CA8-AEE0-2761F8AD75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9A93E8-0BCC-4EA7-A5B6-3C386DEB34C4}" type="datetimeFigureOut">
              <a:rPr lang="ar-IQ" smtClean="0"/>
              <a:t>01/04/1441</a:t>
            </a:fld>
            <a:endParaRPr lang="ar-IQ"/>
          </a:p>
        </p:txBody>
      </p:sp>
      <p:sp>
        <p:nvSpPr>
          <p:cNvPr id="5" name="Footer Placeholder 4">
            <a:extLst>
              <a:ext uri="{FF2B5EF4-FFF2-40B4-BE49-F238E27FC236}">
                <a16:creationId xmlns:a16="http://schemas.microsoft.com/office/drawing/2014/main" id="{C2DF8C2D-5C2C-4CB1-91BC-D0E90A66D0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a:extLst>
              <a:ext uri="{FF2B5EF4-FFF2-40B4-BE49-F238E27FC236}">
                <a16:creationId xmlns:a16="http://schemas.microsoft.com/office/drawing/2014/main" id="{5F549520-65D6-46E6-B98A-E5DED95386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A8998-1EFE-456F-AA93-3EF222D8780A}" type="slidenum">
              <a:rPr lang="ar-IQ" smtClean="0"/>
              <a:t>‹#›</a:t>
            </a:fld>
            <a:endParaRPr lang="ar-IQ"/>
          </a:p>
        </p:txBody>
      </p:sp>
    </p:spTree>
    <p:extLst>
      <p:ext uri="{BB962C8B-B14F-4D97-AF65-F5344CB8AC3E}">
        <p14:creationId xmlns:p14="http://schemas.microsoft.com/office/powerpoint/2010/main" val="4237154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1B48A89D-8C54-4AAF-9C03-10D71BF4A36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a:t>Click to edit Master title style</a:t>
            </a:r>
          </a:p>
        </p:txBody>
      </p:sp>
      <p:sp>
        <p:nvSpPr>
          <p:cNvPr id="3075" name="Text Placeholder 2">
            <a:extLst>
              <a:ext uri="{FF2B5EF4-FFF2-40B4-BE49-F238E27FC236}">
                <a16:creationId xmlns:a16="http://schemas.microsoft.com/office/drawing/2014/main" id="{371FF9AB-D2CF-432F-997E-70BDDD262691}"/>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a:t>Click to edit Master text styles</a:t>
            </a:r>
          </a:p>
          <a:p>
            <a:pPr lvl="1"/>
            <a:r>
              <a:rPr lang="en-US" altLang="ar-IQ"/>
              <a:t>Second level</a:t>
            </a:r>
          </a:p>
          <a:p>
            <a:pPr lvl="2"/>
            <a:r>
              <a:rPr lang="en-US" altLang="ar-IQ"/>
              <a:t>Third level</a:t>
            </a:r>
          </a:p>
          <a:p>
            <a:pPr lvl="3"/>
            <a:r>
              <a:rPr lang="en-US" altLang="ar-IQ"/>
              <a:t>Fourth level</a:t>
            </a:r>
          </a:p>
          <a:p>
            <a:pPr lvl="4"/>
            <a:r>
              <a:rPr lang="en-US" altLang="ar-IQ"/>
              <a:t>Fifth level</a:t>
            </a:r>
          </a:p>
        </p:txBody>
      </p:sp>
      <p:sp>
        <p:nvSpPr>
          <p:cNvPr id="4" name="Date Placeholder 3">
            <a:extLst>
              <a:ext uri="{FF2B5EF4-FFF2-40B4-BE49-F238E27FC236}">
                <a16:creationId xmlns:a16="http://schemas.microsoft.com/office/drawing/2014/main" id="{54A71F50-A97C-4AEC-BBD5-5CF29B0ECBF7}"/>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D8BD707-D9CF-40AE-B4C6-C98DA3205C09}" type="datetimeFigureOut">
              <a:rPr lang="en-US"/>
              <a:pPr>
                <a:defRPr/>
              </a:pPr>
              <a:t>11/28/2019</a:t>
            </a:fld>
            <a:endParaRPr lang="en-US"/>
          </a:p>
        </p:txBody>
      </p:sp>
      <p:sp>
        <p:nvSpPr>
          <p:cNvPr id="5" name="Footer Placeholder 4">
            <a:extLst>
              <a:ext uri="{FF2B5EF4-FFF2-40B4-BE49-F238E27FC236}">
                <a16:creationId xmlns:a16="http://schemas.microsoft.com/office/drawing/2014/main" id="{9095E69D-A80E-4D7D-B482-EF92AB2A5A10}"/>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54253E08-98DB-4765-AF02-3AC6191CCA11}"/>
              </a:ext>
            </a:extLst>
          </p:cNvPr>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AEFAF93-A2BB-4A3A-A106-0E73889C0C8C}" type="slidenum">
              <a:rPr lang="en-US"/>
              <a:pPr>
                <a:defRPr/>
              </a:pPr>
              <a:t>‹#›</a:t>
            </a:fld>
            <a:endParaRPr lang="en-US"/>
          </a:p>
        </p:txBody>
      </p:sp>
    </p:spTree>
    <p:extLst>
      <p:ext uri="{BB962C8B-B14F-4D97-AF65-F5344CB8AC3E}">
        <p14:creationId xmlns:p14="http://schemas.microsoft.com/office/powerpoint/2010/main" val="4033073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FC44F-0779-47DB-8163-7FE2CB111065}"/>
              </a:ext>
            </a:extLst>
          </p:cNvPr>
          <p:cNvSpPr>
            <a:spLocks noGrp="1"/>
          </p:cNvSpPr>
          <p:nvPr>
            <p:ph type="ctrTitle"/>
          </p:nvPr>
        </p:nvSpPr>
        <p:spPr>
          <a:xfrm>
            <a:off x="1524000" y="1350498"/>
            <a:ext cx="9144000" cy="2078501"/>
          </a:xfrm>
        </p:spPr>
        <p:txBody>
          <a:bodyPr>
            <a:normAutofit/>
          </a:bodyPr>
          <a:lstStyle/>
          <a:p>
            <a:r>
              <a:rPr lang="ar-IQ" dirty="0">
                <a:cs typeface="_Kakon _Kurdi (1)" pitchFamily="2" charset="-78"/>
              </a:rPr>
              <a:t>ثالَةثستووى ئاسمانى</a:t>
            </a:r>
          </a:p>
        </p:txBody>
      </p:sp>
    </p:spTree>
    <p:extLst>
      <p:ext uri="{BB962C8B-B14F-4D97-AF65-F5344CB8AC3E}">
        <p14:creationId xmlns:p14="http://schemas.microsoft.com/office/powerpoint/2010/main" val="384896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C:\Users\Diary for Computer\Desktop\965045779564.jpg">
            <a:extLst>
              <a:ext uri="{FF2B5EF4-FFF2-40B4-BE49-F238E27FC236}">
                <a16:creationId xmlns:a16="http://schemas.microsoft.com/office/drawing/2014/main" id="{BFA998D9-E273-457D-9161-C29C6CEAB7D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0"/>
            <a:ext cx="9144000" cy="6858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E7DCDD-6D8C-45A8-AFC3-280DC7E937D4}"/>
              </a:ext>
            </a:extLst>
          </p:cNvPr>
          <p:cNvSpPr>
            <a:spLocks noGrp="1"/>
          </p:cNvSpPr>
          <p:nvPr>
            <p:ph idx="1"/>
          </p:nvPr>
        </p:nvSpPr>
        <p:spPr>
          <a:xfrm>
            <a:off x="1752600" y="304800"/>
            <a:ext cx="8686800" cy="6248400"/>
          </a:xfrm>
        </p:spPr>
        <p:txBody>
          <a:bodyPr rtlCol="0">
            <a:normAutofit fontScale="92500" lnSpcReduction="20000"/>
          </a:bodyPr>
          <a:lstStyle/>
          <a:p>
            <a:pPr algn="r" rtl="1" eaLnBrk="1" fontAlgn="auto" hangingPunct="1">
              <a:spcAft>
                <a:spcPts val="0"/>
              </a:spcAft>
              <a:defRPr/>
            </a:pPr>
            <a:r>
              <a:rPr lang="ar-IQ" cap="all" dirty="0">
                <a:cs typeface="Ali_K_Alwand" pitchFamily="2" charset="-78"/>
              </a:rPr>
              <a:t>يةكةم/بايي هةميَشةيي:-</a:t>
            </a:r>
            <a:r>
              <a:rPr lang="ar-IQ" dirty="0">
                <a:cs typeface="Ali_K_Alwand" pitchFamily="2" charset="-78"/>
              </a:rPr>
              <a:t>ئةمانة ئةو جؤرة باييانة دةطريَتةوة كة شيَوةيكى رِيَك وثيَك وةردةطرن لةكاتى هةلَكردن ولةرووى ئاراستةوة بةدريَذايي سالَ.</a:t>
            </a:r>
            <a:endParaRPr lang="en-US" dirty="0">
              <a:cs typeface="Ali_K_Alwand" pitchFamily="2" charset="-78"/>
            </a:endParaRPr>
          </a:p>
          <a:p>
            <a:pPr algn="r" rtl="1" eaLnBrk="1" fontAlgn="auto" hangingPunct="1">
              <a:spcAft>
                <a:spcPts val="0"/>
              </a:spcAft>
              <a:defRPr/>
            </a:pPr>
            <a:r>
              <a:rPr lang="ar-IQ" dirty="0">
                <a:cs typeface="Ali_K_Alwand" pitchFamily="2" charset="-78"/>
              </a:rPr>
              <a:t>جؤرةكانى ئةمانةن:-</a:t>
            </a:r>
            <a:endParaRPr lang="en-US" dirty="0">
              <a:cs typeface="Ali_K_Alwand" pitchFamily="2" charset="-78"/>
            </a:endParaRPr>
          </a:p>
          <a:p>
            <a:pPr algn="r" rtl="1" eaLnBrk="1" fontAlgn="auto" hangingPunct="1">
              <a:spcAft>
                <a:spcPts val="0"/>
              </a:spcAft>
              <a:defRPr/>
            </a:pPr>
            <a:r>
              <a:rPr lang="ar-IQ" b="1" dirty="0">
                <a:cs typeface="Ali_K_Alwand" pitchFamily="2" charset="-78"/>
              </a:rPr>
              <a:t>بايي بازرطانى: </a:t>
            </a:r>
            <a:r>
              <a:rPr lang="ar-IQ" dirty="0">
                <a:cs typeface="Ali_K_Alwand" pitchFamily="2" charset="-78"/>
              </a:rPr>
              <a:t>ئةم بايية لةناوضةى ثشت خولطةكانةوة هةلَدةكات كة ثالَةثستوويان بةرزة بةرةوئاراستةى ثالَةثستووى نزمى كةمةريي،بةرةو لاى رِاست لادةدات لةنيَوة باكورى طؤي زةوى،بةم جؤرةش بايي باكورى رؤذهةلاَت ثيَكديَت،وبؤ لاى ضةث لادةدات لةنيَوة باشورى طؤي زةوى،بةمجؤرةش بايي  باشورى رؤذهةلاَتى ثيَكديَت.</a:t>
            </a:r>
            <a:endParaRPr lang="en-US" dirty="0">
              <a:cs typeface="Ali_K_Alwand" pitchFamily="2" charset="-78"/>
            </a:endParaRPr>
          </a:p>
          <a:p>
            <a:pPr algn="r" rtl="1" eaLnBrk="1" fontAlgn="auto" hangingPunct="1">
              <a:spcAft>
                <a:spcPts val="0"/>
              </a:spcAft>
              <a:defRPr/>
            </a:pPr>
            <a:r>
              <a:rPr lang="ar-IQ" dirty="0">
                <a:cs typeface="Ali_K_Alwand" pitchFamily="2" charset="-78"/>
              </a:rPr>
              <a:t>بةهؤي رِيَك وثيَكى هةلَكردنى ئةم بايية دةرياوييةكان لةكؤندا ثشتيان ثيَ دةبست بؤ ثالَنانى كةشتييةكان.هةر لةبةر ئةم هؤيية ناوى بة بايي بازرطانى دةكرد،زؤر جار ئةم بايية ووشكة،مةطةر ئةوكاتانة نةبيَت كةبةسةر رِؤبةريكى ئاوييدا برِوات تيَر دةبيَت لةهةلَمى ئاو،كاتيكش خؤي دةدات بة ضيايةك دةبيَتة هؤى باران بارين لةرؤذهةلاَتى كيشوةرةكان كةضى بةووشكى دةطاتة رؤذئاوى كيشوةرةكان.</a:t>
            </a:r>
            <a:endParaRPr lang="en-US" dirty="0">
              <a:cs typeface="Ali_K_Alwand" pitchFamily="2" charset="-78"/>
            </a:endParaRPr>
          </a:p>
          <a:p>
            <a:pPr eaLnBrk="1" fontAlgn="auto" hangingPunct="1">
              <a:spcAft>
                <a:spcPts val="0"/>
              </a:spcAft>
              <a:defRPr/>
            </a:pP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2">
            <a:extLst>
              <a:ext uri="{FF2B5EF4-FFF2-40B4-BE49-F238E27FC236}">
                <a16:creationId xmlns:a16="http://schemas.microsoft.com/office/drawing/2014/main" id="{24FC5929-4113-4B59-BC97-20F81814AAFD}"/>
              </a:ext>
            </a:extLst>
          </p:cNvPr>
          <p:cNvSpPr>
            <a:spLocks noGrp="1" noChangeArrowheads="1"/>
          </p:cNvSpPr>
          <p:nvPr>
            <p:ph idx="1"/>
          </p:nvPr>
        </p:nvSpPr>
        <p:spPr>
          <a:xfrm>
            <a:off x="1752600" y="228600"/>
            <a:ext cx="8763000" cy="6248400"/>
          </a:xfrm>
        </p:spPr>
        <p:txBody>
          <a:bodyPr/>
          <a:lstStyle/>
          <a:p>
            <a:pPr algn="r" rtl="1" eaLnBrk="1" hangingPunct="1"/>
            <a:r>
              <a:rPr lang="ar-IQ" altLang="ar-IQ" b="1">
                <a:cs typeface="Ali_K_Alwand" pitchFamily="2" charset="-78"/>
              </a:rPr>
              <a:t>بايي ثيَضةونة:-</a:t>
            </a:r>
            <a:r>
              <a:rPr lang="ar-IQ" altLang="ar-IQ">
                <a:cs typeface="Ali_K_Alwand" pitchFamily="2" charset="-78"/>
              </a:rPr>
              <a:t>ئةم بايية لةناوضةى ثالَةثستووى بةرزى ثشت خولطةكان هةلَدةكات بةرةوناوضةى ثالَةثستووى نزمى بازنةى جةمسةرةكان.ئةم بايية لادةدات بةرةولاى رِاست لةنيَوةى باكورى طؤى زةوى بةمجؤرةش بايي باشورى رؤذئاوا ثيَكديَت.هةروةها بةرةو لاي ضةث لادةدات لةنيَوةى باشورى طؤي زةوى بةم جؤرةش بايي باكورى رؤذئاوا،هةر ئةمة واي كردووة بةبايي ثيَضةونة بةناسريَت.</a:t>
            </a:r>
            <a:endParaRPr lang="en-US" altLang="ar-IQ">
              <a:cs typeface="Ali_K_Alwand" pitchFamily="2" charset="-78"/>
            </a:endParaRPr>
          </a:p>
          <a:p>
            <a:pPr algn="r" rtl="1" eaLnBrk="1" hangingPunct="1"/>
            <a:r>
              <a:rPr lang="ar-IQ" altLang="ar-IQ" b="1">
                <a:cs typeface="Ali_K_Alwand" pitchFamily="2" charset="-78"/>
              </a:rPr>
              <a:t>بايى جةمسةرةكان:ئةم </a:t>
            </a:r>
            <a:r>
              <a:rPr lang="ar-IQ" altLang="ar-IQ">
                <a:cs typeface="Ali_K_Alwand" pitchFamily="2" charset="-78"/>
              </a:rPr>
              <a:t>بايية لةناوضةى ثالَةثستووى بةرزى جةمسةرةكان هةلَدةكات لةهةردووجةمسةري باكور وباشوربةرةو ثشتينةى ثالَةثستووى نزمى هةردووبازنةى جةمسةري-ئةم بايية ساردة-بةشيَوةى بايي باكورى رؤذهةلاَت دةبيَت لةنيَوةى باكورى طؤي زةوى وباشورى رؤذهةلاَت دةبيَت لةنيَوةى باشورى طؤى زةوى.</a:t>
            </a:r>
            <a:endParaRPr lang="en-US" altLang="ar-IQ">
              <a:cs typeface="Ali_K_Alwand" pitchFamily="2" charset="-78"/>
            </a:endParaRPr>
          </a:p>
          <a:p>
            <a:pPr eaLnBrk="1" hangingPunct="1"/>
            <a:endParaRPr lang="ar-IQ" altLang="ar-IQ"/>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a:extLst>
              <a:ext uri="{FF2B5EF4-FFF2-40B4-BE49-F238E27FC236}">
                <a16:creationId xmlns:a16="http://schemas.microsoft.com/office/drawing/2014/main" id="{AAEE32AD-9EBC-4B53-9B16-13DB751963A6}"/>
              </a:ext>
            </a:extLst>
          </p:cNvPr>
          <p:cNvSpPr>
            <a:spLocks noGrp="1" noChangeArrowheads="1"/>
          </p:cNvSpPr>
          <p:nvPr>
            <p:ph type="title"/>
          </p:nvPr>
        </p:nvSpPr>
        <p:spPr/>
        <p:txBody>
          <a:bodyPr/>
          <a:lstStyle/>
          <a:p>
            <a:pPr eaLnBrk="1" hangingPunct="1"/>
            <a:endParaRPr lang="ar-IQ" altLang="ar-IQ"/>
          </a:p>
        </p:txBody>
      </p:sp>
      <p:pic>
        <p:nvPicPr>
          <p:cNvPr id="98307" name="Picture 2" descr="C:\Users\Diary for Computer\Desktop\1_28639478bc556465b9.jpg">
            <a:extLst>
              <a:ext uri="{FF2B5EF4-FFF2-40B4-BE49-F238E27FC236}">
                <a16:creationId xmlns:a16="http://schemas.microsoft.com/office/drawing/2014/main" id="{8968A552-3EA2-401D-8F4A-BBDB09C2BFE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
            <a:ext cx="9144000" cy="6477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695B75-E614-4BBA-8223-10593390D579}"/>
              </a:ext>
            </a:extLst>
          </p:cNvPr>
          <p:cNvSpPr>
            <a:spLocks noGrp="1"/>
          </p:cNvSpPr>
          <p:nvPr>
            <p:ph idx="1"/>
          </p:nvPr>
        </p:nvSpPr>
        <p:spPr>
          <a:xfrm>
            <a:off x="1752600" y="304800"/>
            <a:ext cx="8763000" cy="6324600"/>
          </a:xfrm>
        </p:spPr>
        <p:txBody>
          <a:bodyPr rtlCol="0">
            <a:normAutofit fontScale="92500"/>
          </a:bodyPr>
          <a:lstStyle/>
          <a:p>
            <a:pPr algn="r" rtl="1" eaLnBrk="1" fontAlgn="auto" hangingPunct="1">
              <a:spcAft>
                <a:spcPts val="0"/>
              </a:spcAft>
              <a:defRPr/>
            </a:pPr>
            <a:r>
              <a:rPr lang="ar-IQ" cap="all" dirty="0">
                <a:cs typeface="Ali_K_Alwand" pitchFamily="2" charset="-78"/>
              </a:rPr>
              <a:t>دووةم/بايي وةرزى:-</a:t>
            </a:r>
            <a:r>
              <a:rPr lang="ar-IQ" dirty="0">
                <a:cs typeface="Ali_K_Alwand" pitchFamily="2" charset="-78"/>
              </a:rPr>
              <a:t>ئةم بايية لةكاتى هةلَكردنى تؤثلةيكى طةورةى وشكانى ورؤبةريكى ئاودةبريَت،وسيستةمى ثالَةثستووى ئاسمانى رِاست ورِاست ودةطؤريَت لةهةردوو نيَوةى سالَ(هاوين-زستان)طرنطترين ئةو ناوضانةى كةبايي وةرزى بةسةرياندا هةلَدةكات،هةريَمةكانى باشورى رِؤذهةلاَت ئاسياوباكورى ئوسترالياو ئةسوبياو يةمن،وبةشةكانى باشورى رؤذهةلاَتى ولاَتة يةكطرتووةكانى ئةمريكا.</a:t>
            </a:r>
            <a:endParaRPr lang="en-US" dirty="0">
              <a:cs typeface="Ali_K_Alwand" pitchFamily="2" charset="-78"/>
            </a:endParaRPr>
          </a:p>
          <a:p>
            <a:pPr algn="r" rtl="1" eaLnBrk="1" fontAlgn="auto" hangingPunct="1">
              <a:spcAft>
                <a:spcPts val="0"/>
              </a:spcAft>
              <a:defRPr/>
            </a:pPr>
            <a:r>
              <a:rPr lang="ar-IQ" dirty="0">
                <a:cs typeface="Ali_K_Alwand" pitchFamily="2" charset="-78"/>
              </a:rPr>
              <a:t> </a:t>
            </a:r>
            <a:r>
              <a:rPr lang="ar-IQ" cap="all" dirty="0">
                <a:cs typeface="Ali_K_Alwand" pitchFamily="2" charset="-78"/>
              </a:rPr>
              <a:t>سييَيةم/بايي خؤجةيةتى:-</a:t>
            </a:r>
            <a:r>
              <a:rPr lang="ar-IQ" dirty="0">
                <a:cs typeface="Ali_K_Alwand" pitchFamily="2" charset="-78"/>
              </a:rPr>
              <a:t>ئةم بايية لةهةنديَ ناوضةى جياوازى جيهان لةضةند ماوةيكى دياريكراودة.هةندىَ جار ئةم باييانة ضةند رؤذيك دةخاينيَت.ئةم جؤرة بايية ناهةميَشةية وطرنطترين جؤرةكانى:-بايي سيرؤك،سموم,هبوب,خماسين,بورا,شنوك,فوهن,مسترالَ.هةنديَ لةم باييانة برِيك تؤزوخولَ لةطةلَ خؤيان هةلَدةطرن ئةمةش كاريطةرى خراث دةخاتة سةر بةروبومة ضيَنراوةكان،هةنديكى ترشى ساردة ةدةبيَتة هؤى بارينى تةرزة.</a:t>
            </a:r>
            <a:endParaRPr lang="en-US" dirty="0">
              <a:cs typeface="Ali_K_Alwand" pitchFamily="2" charset="-78"/>
            </a:endParaRPr>
          </a:p>
          <a:p>
            <a:pPr eaLnBrk="1" fontAlgn="auto" hangingPunct="1">
              <a:spcAft>
                <a:spcPts val="0"/>
              </a:spcAft>
              <a:defRPr/>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C9DD87-E0DE-46EF-9DB7-1EFD823391BC}"/>
              </a:ext>
            </a:extLst>
          </p:cNvPr>
          <p:cNvSpPr>
            <a:spLocks noGrp="1"/>
          </p:cNvSpPr>
          <p:nvPr>
            <p:ph idx="1"/>
          </p:nvPr>
        </p:nvSpPr>
        <p:spPr>
          <a:xfrm>
            <a:off x="1828800" y="228600"/>
            <a:ext cx="8610600" cy="6400800"/>
          </a:xfrm>
        </p:spPr>
        <p:txBody>
          <a:bodyPr rtlCol="0">
            <a:normAutofit fontScale="85000" lnSpcReduction="10000"/>
          </a:bodyPr>
          <a:lstStyle/>
          <a:p>
            <a:pPr algn="r" rtl="1" eaLnBrk="1" fontAlgn="auto" hangingPunct="1">
              <a:spcAft>
                <a:spcPts val="0"/>
              </a:spcAft>
              <a:defRPr/>
            </a:pPr>
            <a:r>
              <a:rPr lang="ar-IQ" cap="all" dirty="0">
                <a:cs typeface="Ali_K_Alwand" pitchFamily="2" charset="-78"/>
              </a:rPr>
              <a:t>ضوارةم/بايي رِؤذانة:-</a:t>
            </a:r>
            <a:r>
              <a:rPr lang="ar-IQ" dirty="0">
                <a:cs typeface="Ali_K_Alwand" pitchFamily="2" charset="-78"/>
              </a:rPr>
              <a:t>ئةمةش ضةند جؤريك با دةطريَتةوة:</a:t>
            </a:r>
            <a:endParaRPr lang="en-US" dirty="0">
              <a:cs typeface="Ali_K_Alwand" pitchFamily="2" charset="-78"/>
            </a:endParaRPr>
          </a:p>
          <a:p>
            <a:pPr algn="r" rtl="1" eaLnBrk="1" fontAlgn="auto" hangingPunct="1">
              <a:spcAft>
                <a:spcPts val="0"/>
              </a:spcAft>
              <a:defRPr/>
            </a:pPr>
            <a:r>
              <a:rPr lang="ar-IQ" b="1" cap="all" dirty="0">
                <a:cs typeface="Ali_K_Alwand" pitchFamily="2" charset="-78"/>
              </a:rPr>
              <a:t>ا.شنةى دةريا:- </a:t>
            </a:r>
            <a:r>
              <a:rPr lang="ar-IQ" dirty="0">
                <a:cs typeface="Ali_K_Alwand" pitchFamily="2" charset="-78"/>
              </a:rPr>
              <a:t>ئةمةيان لةئاكامى جياوازى ثلةكانى طةرمي لةنيَوان ووشكانى وئاو.لةماوةى رِؤذدا ووشكانى بةخيَرايي طةرم دةبيَت زوتر لةئاوى دةوربةرى ,بؤية هةواي سةر وشكانى طةرم دةبيَت ءدةكشيَت وكيَشى كةم دةكات بةرزدةبيَتةوةبؤ ئاسمان.لة م نيَوندةدا توثلَةى هةوايكى سارد لة دةرياوة دةردةثريَت بؤسةرووشكانى بؤ جيَ طرتنةوةى  بايية سةركةوتووةكة.</a:t>
            </a:r>
            <a:endParaRPr lang="en-US" dirty="0">
              <a:cs typeface="Ali_K_Alwand" pitchFamily="2" charset="-78"/>
            </a:endParaRPr>
          </a:p>
          <a:p>
            <a:pPr algn="r" rtl="1" eaLnBrk="1" fontAlgn="auto" hangingPunct="1">
              <a:spcAft>
                <a:spcPts val="0"/>
              </a:spcAft>
              <a:defRPr/>
            </a:pPr>
            <a:r>
              <a:rPr lang="ar-IQ" b="1" cap="all" dirty="0">
                <a:cs typeface="Ali_K_Alwand" pitchFamily="2" charset="-78"/>
              </a:rPr>
              <a:t>شنةى ووشكانى:-</a:t>
            </a:r>
            <a:r>
              <a:rPr lang="ar-IQ" dirty="0">
                <a:cs typeface="Ali_K_Alwand" pitchFamily="2" charset="-78"/>
              </a:rPr>
              <a:t>ئةم شنةيية لةشةودا رِوودةدات،بةتايبةت ثاش ئةوةى رؤذئاوا دةبيَت بةضةند كاتذميَريك هةواى سةرووشكانى سارد دةبيَت ،لةم كاتةدا هةوايي سةردةرياهيَشتا طةرمترةوثالَةثستوويشى نزمترة بؤية برِيك هةوايي سارد لةسةر ووشكانى هةلَدةكات ،هةتا جيَطاي هةوا طةرمةكة بطريَتةوة كة لةسةردةرياكةوة بةرزبؤتةوة ئةمة ثيَ دةوتريَت شنةى ووشكانى.</a:t>
            </a:r>
            <a:endParaRPr lang="en-US" dirty="0">
              <a:cs typeface="Ali_K_Alwand" pitchFamily="2" charset="-78"/>
            </a:endParaRPr>
          </a:p>
          <a:p>
            <a:pPr algn="r" rtl="1" eaLnBrk="1" fontAlgn="auto" hangingPunct="1">
              <a:spcAft>
                <a:spcPts val="0"/>
              </a:spcAft>
              <a:defRPr/>
            </a:pPr>
            <a:r>
              <a:rPr lang="ar-IQ" b="1" cap="all" dirty="0">
                <a:cs typeface="Ali_K_Alwand" pitchFamily="2" charset="-78"/>
              </a:rPr>
              <a:t>ب.شنةى دؤلَ: </a:t>
            </a:r>
            <a:r>
              <a:rPr lang="ar-IQ" dirty="0">
                <a:cs typeface="Ali_K_Alwand" pitchFamily="2" charset="-78"/>
              </a:rPr>
              <a:t>لةكاتى رِؤذدا هةوا لةناودؤلَةكان طةرم دةبيَت دةكشيَت وبةرز دةبيَتةوةبؤ لوتكةكانى دةوربةري.</a:t>
            </a:r>
            <a:endParaRPr lang="en-US" dirty="0">
              <a:cs typeface="Ali_K_Alwand" pitchFamily="2" charset="-78"/>
            </a:endParaRPr>
          </a:p>
          <a:p>
            <a:pPr algn="r" rtl="1" eaLnBrk="1" fontAlgn="auto" hangingPunct="1">
              <a:spcAft>
                <a:spcPts val="0"/>
              </a:spcAft>
              <a:defRPr/>
            </a:pPr>
            <a:r>
              <a:rPr lang="ar-IQ" b="1" dirty="0">
                <a:cs typeface="Ali_K_Alwand" pitchFamily="2" charset="-78"/>
              </a:rPr>
              <a:t>شنةى ضياكان: </a:t>
            </a:r>
            <a:r>
              <a:rPr lang="ar-IQ" dirty="0">
                <a:cs typeface="Ali_K_Alwand" pitchFamily="2" charset="-78"/>
              </a:rPr>
              <a:t>لةماوةى شةودا بةهؤي ساردى هةوا وقورسيي لةسةر لوتكةكانةوة ليَذدةبيَتةوة بةسةر قةد ثالَى ضياكاندا بةرو ناو دؤلَةكان.</a:t>
            </a:r>
            <a:endParaRPr lang="en-US" dirty="0">
              <a:cs typeface="Ali_K_Alwand" pitchFamily="2" charset="-78"/>
            </a:endParaRPr>
          </a:p>
          <a:p>
            <a:pPr algn="r" eaLnBrk="1" fontAlgn="auto" hangingPunct="1">
              <a:spcAft>
                <a:spcPts val="0"/>
              </a:spcAft>
              <a:defRPr/>
            </a:pPr>
            <a:endParaRPr lang="ar-IQ" dirty="0">
              <a:cs typeface="Ali_K_Alwand"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FAB107-9B82-40F1-AFE9-12E816515A95}"/>
              </a:ext>
            </a:extLst>
          </p:cNvPr>
          <p:cNvSpPr>
            <a:spLocks noGrp="1"/>
          </p:cNvSpPr>
          <p:nvPr>
            <p:ph idx="1"/>
          </p:nvPr>
        </p:nvSpPr>
        <p:spPr>
          <a:xfrm>
            <a:off x="1752600" y="381000"/>
            <a:ext cx="8686800" cy="6248400"/>
          </a:xfrm>
        </p:spPr>
        <p:txBody>
          <a:bodyPr rtlCol="0">
            <a:normAutofit fontScale="92500" lnSpcReduction="10000"/>
          </a:bodyPr>
          <a:lstStyle/>
          <a:p>
            <a:pPr algn="r" rtl="1" eaLnBrk="1" fontAlgn="auto" hangingPunct="1">
              <a:spcAft>
                <a:spcPts val="0"/>
              </a:spcAft>
              <a:defRPr/>
            </a:pPr>
            <a:r>
              <a:rPr lang="ar-IQ" cap="all" dirty="0">
                <a:cs typeface="Ali_K_Alwand" pitchFamily="2" charset="-78"/>
              </a:rPr>
              <a:t>ثيَنجةم/نةورايى ئاسمانىءزريانةكان:</a:t>
            </a:r>
            <a:endParaRPr lang="en-US" dirty="0">
              <a:cs typeface="Ali_K_Alwand" pitchFamily="2" charset="-78"/>
            </a:endParaRPr>
          </a:p>
          <a:p>
            <a:pPr algn="r" rtl="1" eaLnBrk="1" fontAlgn="auto" hangingPunct="1">
              <a:spcAft>
                <a:spcPts val="0"/>
              </a:spcAft>
              <a:defRPr/>
            </a:pPr>
            <a:r>
              <a:rPr lang="ar-IQ" dirty="0">
                <a:cs typeface="Ali_K_Alwand" pitchFamily="2" charset="-78"/>
              </a:rPr>
              <a:t>نةورايي ئاسمانى: بريتية لةتوثلَة هةوايك كة ثالَةثستوويكى نزمى هةية،لةئةنجامى بةيةكطيشتنى دوو توثلَة هةواى جياواز لةرِووى تايبةتمةنديةوة،يةكيَكيان طةرمة وئةوتريان سارد،لةناوضةى بايي ثيَضةوانة دورست دةبيَت.بةلاَم زريانةكان لةناوضةى بايي بازرطانى وةرزى دورست دةبيَت،نةورايي ئاسمانى وزريان بابؤ لاى خؤيان رِادةكيَشن بةدةرويدا دةسورِيَتةوة،بةثيَضةوانةى ميلى كاتذميَر لةنيَوةباكورى طؤي زةوى،بةئاراستةى ميلي كاتذميَر لةنيَوةى باشورى طؤي زةوى.نةورايي ئاسمانى وزريانةكان دةبنة هؤي روودانى تيَكضوونى زؤر بة تين لة بارودؤخى كةش،ودةبنةهؤي بارنبارينيكى بةهيَزولةناكاو،هةروةهادةبنة هؤي هةلَكردنى بايي خؤجةيةتى.</a:t>
            </a:r>
            <a:endParaRPr lang="en-US" dirty="0">
              <a:cs typeface="Ali_K_Alwand" pitchFamily="2" charset="-78"/>
            </a:endParaRPr>
          </a:p>
          <a:p>
            <a:pPr algn="r" rtl="1" eaLnBrk="1" fontAlgn="auto" hangingPunct="1">
              <a:spcAft>
                <a:spcPts val="0"/>
              </a:spcAft>
              <a:defRPr/>
            </a:pPr>
            <a:r>
              <a:rPr lang="ar-IQ" dirty="0">
                <a:cs typeface="Ali_K_Alwand" pitchFamily="2" charset="-78"/>
              </a:rPr>
              <a:t>زريانةكان بة هيَزترن وتيَكدةرترن بةراورد لة طةلَ نةورايي ئاسمانيةكان ،طرنطترين زريانةكان لةجيهاندا زريانى تايفون لةدةريايى ضين،هيَريكين لةكةنداوى مكسيك.</a:t>
            </a:r>
            <a:endParaRPr lang="en-US" dirty="0">
              <a:cs typeface="Ali_K_Alwand" pitchFamily="2" charset="-78"/>
            </a:endParaRPr>
          </a:p>
          <a:p>
            <a:pPr eaLnBrk="1" fontAlgn="auto" hangingPunct="1">
              <a:spcAft>
                <a:spcPts val="0"/>
              </a:spcAft>
              <a:defRPr/>
            </a:pP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a:extLst>
              <a:ext uri="{FF2B5EF4-FFF2-40B4-BE49-F238E27FC236}">
                <a16:creationId xmlns:a16="http://schemas.microsoft.com/office/drawing/2014/main" id="{ED2264F8-3D20-4E6A-AA3D-C9A889115600}"/>
              </a:ext>
            </a:extLst>
          </p:cNvPr>
          <p:cNvSpPr>
            <a:spLocks noGrp="1" noChangeArrowheads="1"/>
          </p:cNvSpPr>
          <p:nvPr>
            <p:ph type="title"/>
          </p:nvPr>
        </p:nvSpPr>
        <p:spPr/>
        <p:txBody>
          <a:bodyPr/>
          <a:lstStyle/>
          <a:p>
            <a:pPr eaLnBrk="1" hangingPunct="1"/>
            <a:endParaRPr lang="ar-IQ" altLang="ar-IQ"/>
          </a:p>
        </p:txBody>
      </p:sp>
      <p:pic>
        <p:nvPicPr>
          <p:cNvPr id="102403" name="Picture 2" descr="C:\Users\Diary for Computer\Desktop\4595_01308402351.jpg">
            <a:extLst>
              <a:ext uri="{FF2B5EF4-FFF2-40B4-BE49-F238E27FC236}">
                <a16:creationId xmlns:a16="http://schemas.microsoft.com/office/drawing/2014/main" id="{9B029B6A-03D1-4FDF-9820-83EE73DA1C0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46238" y="0"/>
            <a:ext cx="8869362" cy="6858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41E4A2-0390-4034-8B5C-BDD433683BA8}"/>
              </a:ext>
            </a:extLst>
          </p:cNvPr>
          <p:cNvSpPr>
            <a:spLocks noGrp="1"/>
          </p:cNvSpPr>
          <p:nvPr>
            <p:ph idx="1"/>
          </p:nvPr>
        </p:nvSpPr>
        <p:spPr>
          <a:xfrm>
            <a:off x="1981200" y="457201"/>
            <a:ext cx="8229600" cy="5668963"/>
          </a:xfrm>
        </p:spPr>
        <p:txBody>
          <a:bodyPr rtlCol="0">
            <a:normAutofit lnSpcReduction="10000"/>
          </a:bodyPr>
          <a:lstStyle/>
          <a:p>
            <a:pPr algn="r" rtl="1" eaLnBrk="1" fontAlgn="auto" hangingPunct="1">
              <a:spcAft>
                <a:spcPts val="0"/>
              </a:spcAft>
              <a:defRPr/>
            </a:pPr>
            <a:r>
              <a:rPr lang="ar-IQ" cap="all" dirty="0">
                <a:cs typeface="Ali_K_Alwand" pitchFamily="2" charset="-78"/>
              </a:rPr>
              <a:t>شىَ وضرِبوونةوة</a:t>
            </a:r>
            <a:endParaRPr lang="en-US" dirty="0">
              <a:cs typeface="Ali_K_Alwand" pitchFamily="2" charset="-78"/>
            </a:endParaRPr>
          </a:p>
          <a:p>
            <a:pPr algn="r" rtl="1" eaLnBrk="1" fontAlgn="auto" hangingPunct="1">
              <a:spcAft>
                <a:spcPts val="0"/>
              </a:spcAft>
              <a:defRPr/>
            </a:pPr>
            <a:r>
              <a:rPr lang="ar-IQ" cap="all" dirty="0">
                <a:cs typeface="Ali_K_Alwand" pitchFamily="2" charset="-78"/>
              </a:rPr>
              <a:t>*شىَ:-</a:t>
            </a:r>
            <a:r>
              <a:rPr lang="ar-IQ" dirty="0">
                <a:cs typeface="Ali_K_Alwand" pitchFamily="2" charset="-78"/>
              </a:rPr>
              <a:t>بريتيية لةو هةلَمة ئاوةيي كة هةوا هةلَى طرتووة،سةرضاوةكةى هةمووئةو رِؤبةرة ئاوييانةى ءخاك وبةستةلَووك وروةكةكان،ثرؤسةى بةهةلَم بوون ضالاك دةبيَت لةرؤذدا بةبةراوردلةطةلَ شةودا،هةروةها لةهاوين زياتردةبيَت لةزستان،بةهةلَم بوون زياد دةبيَت لةناوضةخولطةكان بةلاَم روو لةكةم بوون دةبيَت هةرضةند بةرةوجةمسةرةكان برؤين.هةروةها بةهةلَم بوون زياد دةكات لةطةلَ زياد بوونى خيَرايي با</a:t>
            </a:r>
            <a:endParaRPr lang="en-US" dirty="0">
              <a:cs typeface="Ali_K_Alwand" pitchFamily="2" charset="-78"/>
            </a:endParaRPr>
          </a:p>
          <a:p>
            <a:pPr algn="r" rtl="1" eaLnBrk="1" fontAlgn="auto" hangingPunct="1">
              <a:spcAft>
                <a:spcPts val="0"/>
              </a:spcAft>
              <a:defRPr/>
            </a:pPr>
            <a:r>
              <a:rPr lang="ar-IQ" cap="all" dirty="0">
                <a:cs typeface="Ali_K_Alwand" pitchFamily="2" charset="-78"/>
              </a:rPr>
              <a:t>شيَى رةها:</a:t>
            </a:r>
            <a:endParaRPr lang="en-US" dirty="0">
              <a:cs typeface="Ali_K_Alwand" pitchFamily="2" charset="-78"/>
            </a:endParaRPr>
          </a:p>
          <a:p>
            <a:pPr algn="r" rtl="1" eaLnBrk="1" fontAlgn="auto" hangingPunct="1">
              <a:spcAft>
                <a:spcPts val="0"/>
              </a:spcAft>
              <a:defRPr/>
            </a:pPr>
            <a:r>
              <a:rPr lang="ar-IQ" dirty="0">
                <a:cs typeface="Ali_K_Alwand" pitchFamily="2" charset="-78"/>
              </a:rPr>
              <a:t>بريتية لة وبرِة رِاستةقينةى هةلَمى ئاو لةناوهةودا كةبةذمارةى طرامةكان لةهةلَمى لةناو يةك مةتر سىَ جا ى هةوادا دةذميَردةريَت.</a:t>
            </a:r>
            <a:endParaRPr lang="en-US" dirty="0">
              <a:cs typeface="Ali_K_Alwand" pitchFamily="2" charset="-78"/>
            </a:endParaRPr>
          </a:p>
          <a:p>
            <a:pPr eaLnBrk="1" fontAlgn="auto" hangingPunct="1">
              <a:spcAft>
                <a:spcPts val="0"/>
              </a:spcAft>
              <a:defRPr/>
            </a:pP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DF6794-2B12-40E7-BFEB-29CB1EDF1A31}"/>
              </a:ext>
            </a:extLst>
          </p:cNvPr>
          <p:cNvSpPr>
            <a:spLocks noGrp="1"/>
          </p:cNvSpPr>
          <p:nvPr>
            <p:ph idx="1"/>
          </p:nvPr>
        </p:nvSpPr>
        <p:spPr>
          <a:xfrm>
            <a:off x="1981200" y="533401"/>
            <a:ext cx="8229600" cy="5592763"/>
          </a:xfrm>
        </p:spPr>
        <p:txBody>
          <a:bodyPr rtlCol="0">
            <a:normAutofit/>
          </a:bodyPr>
          <a:lstStyle/>
          <a:p>
            <a:pPr rtl="1" eaLnBrk="1" fontAlgn="auto" hangingPunct="1">
              <a:spcAft>
                <a:spcPts val="0"/>
              </a:spcAft>
              <a:defRPr/>
            </a:pPr>
            <a:r>
              <a:rPr lang="ar-IQ" dirty="0"/>
              <a:t> </a:t>
            </a:r>
            <a:endParaRPr lang="en-US" dirty="0"/>
          </a:p>
          <a:p>
            <a:pPr algn="r" rtl="1" eaLnBrk="1" fontAlgn="auto" hangingPunct="1">
              <a:spcAft>
                <a:spcPts val="0"/>
              </a:spcAft>
              <a:defRPr/>
            </a:pPr>
            <a:r>
              <a:rPr lang="ar-IQ" cap="all" dirty="0">
                <a:cs typeface="Ali_K_Alwand" pitchFamily="2" charset="-78"/>
              </a:rPr>
              <a:t>شيَي رِيَذةيي:</a:t>
            </a:r>
            <a:endParaRPr lang="en-US" dirty="0">
              <a:cs typeface="Ali_K_Alwand" pitchFamily="2" charset="-78"/>
            </a:endParaRPr>
          </a:p>
          <a:p>
            <a:pPr algn="r" rtl="1" eaLnBrk="1" fontAlgn="auto" hangingPunct="1">
              <a:spcAft>
                <a:spcPts val="0"/>
              </a:spcAft>
              <a:defRPr/>
            </a:pPr>
            <a:r>
              <a:rPr lang="ar-IQ" dirty="0">
                <a:cs typeface="Ali_K_Alwand" pitchFamily="2" charset="-78"/>
              </a:rPr>
              <a:t>ئةمة بريتية لةو رِيَذة سةدةيي هةلَمى ئاو لةناو هةوادا لةثلةيكى طةرمى دياريكراولةسةر ئةو برِة هةلَمة ئاوةى كة هةوا دةتوانى هةلَيبطريَت لةهةمان ثلةى طةرمى،هةتا بطاتة دؤخى تيَربوون (خالَى شةونم). </a:t>
            </a:r>
            <a:endParaRPr lang="en-US" dirty="0">
              <a:cs typeface="Ali_K_Alwand" pitchFamily="2" charset="-78"/>
            </a:endParaRPr>
          </a:p>
          <a:p>
            <a:pPr algn="r" rtl="1" eaLnBrk="1" fontAlgn="auto" hangingPunct="1">
              <a:spcAft>
                <a:spcPts val="0"/>
              </a:spcAft>
              <a:defRPr/>
            </a:pPr>
            <a:r>
              <a:rPr lang="ar-IQ" dirty="0">
                <a:cs typeface="Ali_K_Alwand" pitchFamily="2" charset="-78"/>
              </a:rPr>
              <a:t>شييَ رِيَذةيي:     </a:t>
            </a:r>
            <a:r>
              <a:rPr lang="ar-IQ" u="sng" dirty="0">
                <a:cs typeface="Ali_K_Alwand" pitchFamily="2" charset="-78"/>
              </a:rPr>
              <a:t>برِى هةلَمى هةوا</a:t>
            </a:r>
            <a:r>
              <a:rPr lang="ar-IQ" dirty="0">
                <a:cs typeface="Ali_K_Alwand" pitchFamily="2" charset="-78"/>
              </a:rPr>
              <a:t>              *100</a:t>
            </a:r>
            <a:endParaRPr lang="en-US" dirty="0">
              <a:cs typeface="Ali_K_Alwand" pitchFamily="2" charset="-78"/>
            </a:endParaRPr>
          </a:p>
          <a:p>
            <a:pPr algn="r" rtl="1" eaLnBrk="1" fontAlgn="auto" hangingPunct="1">
              <a:spcAft>
                <a:spcPts val="0"/>
              </a:spcAft>
              <a:defRPr/>
            </a:pPr>
            <a:r>
              <a:rPr lang="ar-IQ" dirty="0">
                <a:cs typeface="Ali_K_Alwand" pitchFamily="2" charset="-78"/>
              </a:rPr>
              <a:t>                </a:t>
            </a:r>
            <a:r>
              <a:rPr lang="ar-IQ" sz="2400" dirty="0">
                <a:cs typeface="Ali_K_Alwand" pitchFamily="2" charset="-78"/>
              </a:rPr>
              <a:t>برِى ئةو هةلَمةى هةوا تواناى هةية هةلَى بطريَت </a:t>
            </a:r>
            <a:endParaRPr lang="en-US" sz="2400" dirty="0">
              <a:cs typeface="Ali_K_Alwand" pitchFamily="2" charset="-78"/>
            </a:endParaRPr>
          </a:p>
          <a:p>
            <a:pPr eaLnBrk="1" fontAlgn="auto" hangingPunct="1">
              <a:spcAft>
                <a:spcPts val="0"/>
              </a:spcAft>
              <a:defRPr/>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7ABFD2-8B17-4979-8E97-186D8662D281}"/>
              </a:ext>
            </a:extLst>
          </p:cNvPr>
          <p:cNvSpPr>
            <a:spLocks noGrp="1"/>
          </p:cNvSpPr>
          <p:nvPr>
            <p:ph idx="1"/>
          </p:nvPr>
        </p:nvSpPr>
        <p:spPr>
          <a:xfrm>
            <a:off x="548641" y="304800"/>
            <a:ext cx="11000934" cy="6248400"/>
          </a:xfrm>
        </p:spPr>
        <p:txBody>
          <a:bodyPr rtlCol="0">
            <a:normAutofit/>
          </a:bodyPr>
          <a:lstStyle/>
          <a:p>
            <a:pPr algn="r" rtl="1" eaLnBrk="1" fontAlgn="auto" hangingPunct="1">
              <a:spcAft>
                <a:spcPts val="0"/>
              </a:spcAft>
              <a:defRPr/>
            </a:pPr>
            <a:r>
              <a:rPr lang="ar-IQ" sz="3500" b="1" cap="all" dirty="0">
                <a:cs typeface="Ali_K_Alwand" pitchFamily="2" charset="-78"/>
              </a:rPr>
              <a:t>دووةم/ثالَةثستووى ئاسمانى(هةوا):</a:t>
            </a:r>
            <a:endParaRPr lang="en-US" sz="3500" b="1" dirty="0">
              <a:cs typeface="Ali_K_Alwand" pitchFamily="2" charset="-78"/>
            </a:endParaRPr>
          </a:p>
          <a:p>
            <a:pPr marL="0" indent="0" algn="r" rtl="1" eaLnBrk="1" fontAlgn="auto" hangingPunct="1">
              <a:spcAft>
                <a:spcPts val="0"/>
              </a:spcAft>
              <a:buNone/>
              <a:defRPr/>
            </a:pPr>
            <a:r>
              <a:rPr lang="ar-IQ" dirty="0">
                <a:cs typeface="Ali_K_Alwand" pitchFamily="2" charset="-78"/>
              </a:rPr>
              <a:t>ئةو برِة ثالَةثستوويية كة لةئانجامى كةوتنى قورسايي بةرطة طازى لةسةر لةشةكان كةدةكةونة ذيَريي دورست دةبيَت.ئةمةش لةسةر ئاستى دةريا يةكسانة بة ثالَةثستووى ستوونيك لةجيوة كةبةرزايكةى 760مليمةترة.)</a:t>
            </a:r>
            <a:endParaRPr lang="en-US" dirty="0">
              <a:cs typeface="Ali_K_Alwand" pitchFamily="2" charset="-78"/>
            </a:endParaRPr>
          </a:p>
          <a:p>
            <a:pPr marL="0" indent="0" algn="r" rtl="1" eaLnBrk="1" fontAlgn="auto" hangingPunct="1">
              <a:spcAft>
                <a:spcPts val="0"/>
              </a:spcAft>
              <a:buNone/>
              <a:defRPr/>
            </a:pPr>
            <a:r>
              <a:rPr lang="ar-IQ" sz="3500" cap="all" dirty="0">
                <a:cs typeface="Ali_K_Alwand" pitchFamily="2" charset="-78"/>
              </a:rPr>
              <a:t>*</a:t>
            </a:r>
            <a:r>
              <a:rPr lang="ar-IQ" sz="3500" b="1" cap="all" dirty="0">
                <a:cs typeface="Ali_K_Alwand" pitchFamily="2" charset="-78"/>
              </a:rPr>
              <a:t>ثيَوانة كردنى ثالَةثستووى ئاسمانى</a:t>
            </a:r>
            <a:endParaRPr lang="en-US" sz="3500" b="1" dirty="0">
              <a:cs typeface="Ali_K_Alwand" pitchFamily="2" charset="-78"/>
            </a:endParaRPr>
          </a:p>
          <a:p>
            <a:pPr marL="0" indent="0" algn="r" rtl="1" eaLnBrk="1" fontAlgn="auto" hangingPunct="1">
              <a:spcAft>
                <a:spcPts val="0"/>
              </a:spcAft>
              <a:buNone/>
              <a:defRPr/>
            </a:pPr>
            <a:r>
              <a:rPr lang="ar-IQ" dirty="0">
                <a:cs typeface="Ali_K_Alwand" pitchFamily="2" charset="-78"/>
              </a:rPr>
              <a:t>ثالَةثستووى ئاسمانى لةسةر رووى دةريا هاوتية لة طةلَ كيَشى ستوونيك لة جيوة كة بةرزايكةى 76سم.مليباركة دةكاتة 0,001باربةيةكةى سةرةكي ثيَونة كردنى ثالَةثستوو دادةنريَت.ولةسةر رووى دةريا ثالَةثستووى ئاسمانى دةكاتة 1013,4مليبار. ثالَةثستووى ئاسمانى بة ئاميَريك دةثيَوريَت ثيَ دةوتريَت (باروميتر.باروطراف)</a:t>
            </a:r>
            <a:endParaRPr lang="en-US" dirty="0">
              <a:cs typeface="Ali_K_Alwand" pitchFamily="2" charset="-78"/>
            </a:endParaRPr>
          </a:p>
          <a:p>
            <a:pPr eaLnBrk="1" fontAlgn="auto" hangingPunct="1">
              <a:spcAft>
                <a:spcPts val="0"/>
              </a:spcAft>
              <a:defRPr/>
            </a:pP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2">
            <a:extLst>
              <a:ext uri="{FF2B5EF4-FFF2-40B4-BE49-F238E27FC236}">
                <a16:creationId xmlns:a16="http://schemas.microsoft.com/office/drawing/2014/main" id="{89CD3CFD-8044-4615-B4A6-BDAE68CAC5E8}"/>
              </a:ext>
            </a:extLst>
          </p:cNvPr>
          <p:cNvSpPr>
            <a:spLocks noGrp="1" noChangeArrowheads="1"/>
          </p:cNvSpPr>
          <p:nvPr>
            <p:ph idx="1"/>
          </p:nvPr>
        </p:nvSpPr>
        <p:spPr>
          <a:xfrm>
            <a:off x="1981200" y="152400"/>
            <a:ext cx="8229600" cy="6400800"/>
          </a:xfrm>
        </p:spPr>
        <p:txBody>
          <a:bodyPr/>
          <a:lstStyle/>
          <a:p>
            <a:pPr algn="r" eaLnBrk="1" hangingPunct="1"/>
            <a:r>
              <a:rPr lang="ar-IQ" altLang="ar-IQ"/>
              <a:t> </a:t>
            </a:r>
            <a:r>
              <a:rPr lang="ar-IQ" altLang="ar-IQ">
                <a:cs typeface="Ali_K_Alwand" pitchFamily="2" charset="-78"/>
              </a:rPr>
              <a:t>هةوا دةضيَتة دؤخى تيَربوون ئةطةر هاتوو ئةوبرِة هةلَمة ئاوةى هةلَيطرتووة يةكسان بيَت لةطةلَ ئةوبرِة هةلَمةى تواناى هةية هةلَى بطريَت لةهةمان ثلةى طةرميدا.لةم كاتدا دةوتريَت رِيَذةى هةلَم لةهةودا 100%ة.ئةو ثلة طةرمييةىكةتيَدا ريَذةى دةطاتة 100%ثيَ دةوتريَت ثلةى تيَر بوون-خالَى شةونم.بةمانايكى ترئةوثلةيية ئةطةر طةرمى هةوا لةوة زياتر دابةزيَت هةلَمى ئاو ضرِدةبيَتةوة.سيَى مةرجى سةرةكى هةية تاكو ئةم ثرؤسةية رووبدات 1-دابةزينى ثلةى طةرم 2-بوونى ناوةكى ضربوونةوة 3-بوونى هةلَمى ئاو لة هةودا .ئةم ضرِبوونةوة بةضةند دياردةيك بةدةر دةكةويَت وةك:(تةم،هةور،شةونم،تةزرة،بةفر،باران،)شيَ ريَذةيي طرنكى خؤي هةية لةرِوودانى دياردة ئاسمانيةكان هةربؤية طرنطة ثيَوانة بكريَت</a:t>
            </a:r>
            <a:r>
              <a:rPr lang="ar-IQ" altLang="ar-IQ"/>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E9DA8-5766-4FA9-A4DF-23A5727A532C}"/>
              </a:ext>
            </a:extLst>
          </p:cNvPr>
          <p:cNvSpPr>
            <a:spLocks noGrp="1"/>
          </p:cNvSpPr>
          <p:nvPr>
            <p:ph type="title"/>
          </p:nvPr>
        </p:nvSpPr>
        <p:spPr>
          <a:xfrm>
            <a:off x="1981200" y="274638"/>
            <a:ext cx="8229600" cy="639762"/>
          </a:xfrm>
        </p:spPr>
        <p:txBody>
          <a:bodyPr rtlCol="0">
            <a:normAutofit fontScale="90000"/>
          </a:bodyPr>
          <a:lstStyle/>
          <a:p>
            <a:pPr eaLnBrk="1" fontAlgn="auto" hangingPunct="1">
              <a:spcAft>
                <a:spcPts val="0"/>
              </a:spcAft>
              <a:defRPr/>
            </a:pPr>
            <a:r>
              <a:rPr lang="ar-IQ" cap="all" dirty="0">
                <a:cs typeface="Ali_K_Sahifa Bold" pitchFamily="2" charset="-78"/>
              </a:rPr>
              <a:t>دياردةكانى ضرِبوونةوة(خستبوونةوة)</a:t>
            </a:r>
            <a:br>
              <a:rPr lang="en-US" dirty="0">
                <a:cs typeface="Ali_K_Sahifa Bold" pitchFamily="2" charset="-78"/>
              </a:rPr>
            </a:br>
            <a:endParaRPr lang="ar-IQ" dirty="0"/>
          </a:p>
        </p:txBody>
      </p:sp>
      <p:sp>
        <p:nvSpPr>
          <p:cNvPr id="4" name="Content Placeholder 3">
            <a:extLst>
              <a:ext uri="{FF2B5EF4-FFF2-40B4-BE49-F238E27FC236}">
                <a16:creationId xmlns:a16="http://schemas.microsoft.com/office/drawing/2014/main" id="{9966A0FD-CE0B-4F84-9861-9CBCDCC73262}"/>
              </a:ext>
            </a:extLst>
          </p:cNvPr>
          <p:cNvSpPr>
            <a:spLocks noGrp="1"/>
          </p:cNvSpPr>
          <p:nvPr>
            <p:ph idx="1"/>
          </p:nvPr>
        </p:nvSpPr>
        <p:spPr>
          <a:xfrm>
            <a:off x="1981200" y="609600"/>
            <a:ext cx="8229600" cy="6248400"/>
          </a:xfrm>
        </p:spPr>
        <p:txBody>
          <a:bodyPr rtlCol="0">
            <a:normAutofit fontScale="92500" lnSpcReduction="10000"/>
          </a:bodyPr>
          <a:lstStyle/>
          <a:p>
            <a:pPr algn="r" rtl="1" eaLnBrk="1" fontAlgn="auto" hangingPunct="1">
              <a:spcAft>
                <a:spcPts val="0"/>
              </a:spcAft>
              <a:defRPr/>
            </a:pPr>
            <a:r>
              <a:rPr lang="ar-IQ" cap="all" dirty="0">
                <a:cs typeface="Ali_K_Sahifa Bold" pitchFamily="2" charset="-78"/>
              </a:rPr>
              <a:t>1-تةم:</a:t>
            </a:r>
            <a:r>
              <a:rPr lang="ar-IQ" dirty="0">
                <a:cs typeface="Ali_K_Sahifa Bold" pitchFamily="2" charset="-78"/>
              </a:rPr>
              <a:t>لةئاكامى ضرِبوونةوةى هةلَمى ئاوى ناوهةوا لةشويَنيكى نزيك لةسةر زةوى دورست دةبيَت.</a:t>
            </a:r>
            <a:endParaRPr lang="en-US" dirty="0">
              <a:cs typeface="Ali_K_Sahifa Bold" pitchFamily="2" charset="-78"/>
            </a:endParaRPr>
          </a:p>
          <a:p>
            <a:pPr algn="r" rtl="1" eaLnBrk="1" fontAlgn="auto" hangingPunct="1">
              <a:spcAft>
                <a:spcPts val="0"/>
              </a:spcAft>
              <a:defRPr/>
            </a:pPr>
            <a:r>
              <a:rPr lang="ar-IQ" cap="all" dirty="0">
                <a:cs typeface="Ali_K_Sahifa Bold" pitchFamily="2" charset="-78"/>
              </a:rPr>
              <a:t>2-هةور: </a:t>
            </a:r>
            <a:r>
              <a:rPr lang="ar-IQ" dirty="0">
                <a:cs typeface="Ali_K_Sahifa Bold" pitchFamily="2" charset="-78"/>
              </a:rPr>
              <a:t>لةئاكامى ضرِبوونةوةى هةلَمى ئاوى ناوهةوا لةشويَنيكى دوور لةسةر زةوى دورست دةبيَت.</a:t>
            </a:r>
            <a:endParaRPr lang="en-US" dirty="0">
              <a:cs typeface="Ali_K_Sahifa Bold" pitchFamily="2" charset="-78"/>
            </a:endParaRPr>
          </a:p>
          <a:p>
            <a:pPr algn="r" rtl="1" eaLnBrk="1" fontAlgn="auto" hangingPunct="1">
              <a:spcAft>
                <a:spcPts val="0"/>
              </a:spcAft>
              <a:defRPr/>
            </a:pPr>
            <a:r>
              <a:rPr lang="ar-IQ" cap="all" dirty="0">
                <a:cs typeface="Ali_K_Sahifa Bold" pitchFamily="2" charset="-78"/>
              </a:rPr>
              <a:t>3- شةونم:</a:t>
            </a:r>
            <a:r>
              <a:rPr lang="ar-IQ" dirty="0">
                <a:cs typeface="Ali_K_Sahifa Bold" pitchFamily="2" charset="-78"/>
              </a:rPr>
              <a:t>لةئاكامى ضرِبوونةوةى هةلَمى ئاوى ناوهةوا دورست دةبيَت كاتيك ئةم هةلَمة بةبةرووى دةرةوةى لةشة جياوازةكان دةكةويَت لةكاتى شةودا.</a:t>
            </a:r>
            <a:endParaRPr lang="en-US" dirty="0">
              <a:cs typeface="Ali_K_Sahifa Bold" pitchFamily="2" charset="-78"/>
            </a:endParaRPr>
          </a:p>
          <a:p>
            <a:pPr algn="r" rtl="1" eaLnBrk="1" fontAlgn="auto" hangingPunct="1">
              <a:spcAft>
                <a:spcPts val="0"/>
              </a:spcAft>
              <a:defRPr/>
            </a:pPr>
            <a:r>
              <a:rPr lang="ar-IQ" cap="all" dirty="0">
                <a:cs typeface="Ali_K_Sahifa Bold" pitchFamily="2" charset="-78"/>
              </a:rPr>
              <a:t>4-شةختة:</a:t>
            </a:r>
            <a:r>
              <a:rPr lang="ar-IQ" dirty="0">
                <a:cs typeface="Ali_K_Sahifa Bold" pitchFamily="2" charset="-78"/>
              </a:rPr>
              <a:t>لةئاكامى طؤريَنى هةلَمى ئاولةدؤخى طازييةوة بؤ دؤخى رِةق بةشيَوةيكى رِاستةخؤ،لةسةر شيَوةى وردة بةفري بةدةردةكةويَت،لةرِووى دةرةوةى لةشةكان ساردةكان ثيَكديَت،ئةطةر هاتوو طةرمى هةوا دابزيَت بؤ خوار ثلةى سفر.</a:t>
            </a:r>
            <a:endParaRPr lang="en-US" dirty="0">
              <a:cs typeface="Ali_K_Sahifa Bold" pitchFamily="2" charset="-78"/>
            </a:endParaRPr>
          </a:p>
          <a:p>
            <a:pPr algn="r" rtl="1" eaLnBrk="1" fontAlgn="auto" hangingPunct="1">
              <a:spcAft>
                <a:spcPts val="0"/>
              </a:spcAft>
              <a:defRPr/>
            </a:pPr>
            <a:r>
              <a:rPr lang="ar-IQ" dirty="0">
                <a:cs typeface="Ali_K_Sahifa Bold" pitchFamily="2" charset="-78"/>
              </a:rPr>
              <a:t>5</a:t>
            </a:r>
            <a:r>
              <a:rPr lang="ar-IQ" cap="all" dirty="0">
                <a:cs typeface="Ali_K_Sahifa Bold" pitchFamily="2" charset="-78"/>
              </a:rPr>
              <a:t>-بةفر:</a:t>
            </a:r>
            <a:r>
              <a:rPr lang="ar-IQ" dirty="0">
                <a:cs typeface="Ali_K_Sahifa Bold" pitchFamily="2" charset="-78"/>
              </a:rPr>
              <a:t>ئةمةش طؤريَنيكة لةدؤخى هةلَمى ئاولةطازيةوة بؤ دؤخى رِةق لةضينةكانى بةرزى ئاسمان بةشيَوةى ثةرِي ثةلةوةردةباريَت ,زؤرجاريش لةهةريَمة ساردةكان رِودةدات.</a:t>
            </a:r>
            <a:endParaRPr lang="en-US" dirty="0">
              <a:cs typeface="Ali_K_Sahifa Bold" pitchFamily="2" charset="-78"/>
            </a:endParaRPr>
          </a:p>
          <a:p>
            <a:pPr algn="r" eaLnBrk="1" fontAlgn="auto" hangingPunct="1">
              <a:spcAft>
                <a:spcPts val="0"/>
              </a:spcAft>
              <a:defRPr/>
            </a:pPr>
            <a:endParaRPr lang="ar-IQ" dirty="0">
              <a:cs typeface="Ali_K_Sahifa Bold"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a:extLst>
              <a:ext uri="{FF2B5EF4-FFF2-40B4-BE49-F238E27FC236}">
                <a16:creationId xmlns:a16="http://schemas.microsoft.com/office/drawing/2014/main" id="{05CA18F6-CC2D-45D5-8B48-E48DD432ADB6}"/>
              </a:ext>
            </a:extLst>
          </p:cNvPr>
          <p:cNvSpPr>
            <a:spLocks noGrp="1" noChangeArrowheads="1"/>
          </p:cNvSpPr>
          <p:nvPr>
            <p:ph type="title"/>
          </p:nvPr>
        </p:nvSpPr>
        <p:spPr/>
        <p:txBody>
          <a:bodyPr/>
          <a:lstStyle/>
          <a:p>
            <a:pPr eaLnBrk="1" hangingPunct="1"/>
            <a:endParaRPr lang="ar-IQ" altLang="ar-IQ"/>
          </a:p>
        </p:txBody>
      </p:sp>
      <p:sp>
        <p:nvSpPr>
          <p:cNvPr id="107523" name="Content Placeholder 2">
            <a:extLst>
              <a:ext uri="{FF2B5EF4-FFF2-40B4-BE49-F238E27FC236}">
                <a16:creationId xmlns:a16="http://schemas.microsoft.com/office/drawing/2014/main" id="{A4BFD66B-151F-4667-86B2-6A34B53BD6B8}"/>
              </a:ext>
            </a:extLst>
          </p:cNvPr>
          <p:cNvSpPr>
            <a:spLocks noGrp="1" noChangeArrowheads="1"/>
          </p:cNvSpPr>
          <p:nvPr>
            <p:ph idx="1"/>
          </p:nvPr>
        </p:nvSpPr>
        <p:spPr/>
        <p:txBody>
          <a:bodyPr/>
          <a:lstStyle/>
          <a:p>
            <a:pPr eaLnBrk="1" hangingPunct="1"/>
            <a:endParaRPr lang="ar-IQ" altLang="ar-IQ"/>
          </a:p>
        </p:txBody>
      </p:sp>
      <p:pic>
        <p:nvPicPr>
          <p:cNvPr id="107524" name="Picture 2" descr="C:\Users\Diary for Computer\Desktop\unnamed.jpg">
            <a:extLst>
              <a:ext uri="{FF2B5EF4-FFF2-40B4-BE49-F238E27FC236}">
                <a16:creationId xmlns:a16="http://schemas.microsoft.com/office/drawing/2014/main" id="{04C0E4AC-297E-4E8D-B672-C09C437ABD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0"/>
            <a:ext cx="8610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A5D26C-5CFD-422B-B7B1-52BB093B1B8A}"/>
              </a:ext>
            </a:extLst>
          </p:cNvPr>
          <p:cNvSpPr>
            <a:spLocks noGrp="1"/>
          </p:cNvSpPr>
          <p:nvPr>
            <p:ph idx="1"/>
          </p:nvPr>
        </p:nvSpPr>
        <p:spPr>
          <a:xfrm>
            <a:off x="1828800" y="457200"/>
            <a:ext cx="8382000" cy="6096000"/>
          </a:xfrm>
        </p:spPr>
        <p:txBody>
          <a:bodyPr rtlCol="0">
            <a:normAutofit/>
          </a:bodyPr>
          <a:lstStyle/>
          <a:p>
            <a:pPr algn="r" eaLnBrk="1" fontAlgn="auto" hangingPunct="1">
              <a:spcAft>
                <a:spcPts val="0"/>
              </a:spcAft>
              <a:defRPr/>
            </a:pPr>
            <a:r>
              <a:rPr lang="ar-IQ" dirty="0">
                <a:cs typeface="Ali_K_Sahifa Bold" pitchFamily="2" charset="-78"/>
              </a:rPr>
              <a:t>6</a:t>
            </a:r>
            <a:r>
              <a:rPr lang="ar-IQ" cap="all" dirty="0">
                <a:cs typeface="Ali_K_Sahifa Bold" pitchFamily="2" charset="-78"/>
              </a:rPr>
              <a:t>-تةرزة:</a:t>
            </a:r>
            <a:r>
              <a:rPr lang="ar-IQ" dirty="0">
                <a:cs typeface="Ali_K_Sahifa Bold" pitchFamily="2" charset="-78"/>
              </a:rPr>
              <a:t>برييتية لةضةند توثلة بةستةلَووكى بضوك.ئةمة لةكاتى روودانى طةردةلوول سةرهةلَدةدات ,هةروةها لةءناوضانةى كةتووشى تةوذمى هةوايي سةركةوتوودةبيَت,ليَردا ضرِبوونةوةهةلَمى ئاولةناوهةودا روودةدات دةطؤرِيَت دةبيَت بةئاودواتريش تووشى بستن ديَت لةناو هةودا هةولَدةدات بباريَت,بةلاَم تةوذمة سةركةوتووةكانى هةوا لةطةلَ خؤيدا هةلَى دةطريَت بؤ سةرةوة،بؤية لةدةوةرى تنوكة بةستةلَووككة ضينيكى تر دورست دةبيَت هةتاكيَشى قورس دةبيَت وهةوا تواناى ناميَنيت هةلَيبطريَت بؤية لةئاكامدا دةباريَتة سةر زةوى .دةنكولَةكانى تةرزة كاريطةرى خراث دةخاتة سةر رووةك وهةنديَ جاريش خودى مرؤظيش.</a:t>
            </a:r>
            <a:endParaRPr lang="en-US" dirty="0">
              <a:cs typeface="Ali_K_Sahifa Bold" pitchFamily="2" charset="-78"/>
            </a:endParaRPr>
          </a:p>
          <a:p>
            <a:pPr eaLnBrk="1" fontAlgn="auto" hangingPunct="1">
              <a:spcAft>
                <a:spcPts val="0"/>
              </a:spcAft>
              <a:defRPr/>
            </a:pP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a:extLst>
              <a:ext uri="{FF2B5EF4-FFF2-40B4-BE49-F238E27FC236}">
                <a16:creationId xmlns:a16="http://schemas.microsoft.com/office/drawing/2014/main" id="{B5032C58-54E0-41FD-96B3-ADE532E2BC7C}"/>
              </a:ext>
            </a:extLst>
          </p:cNvPr>
          <p:cNvSpPr>
            <a:spLocks noGrp="1" noChangeArrowheads="1"/>
          </p:cNvSpPr>
          <p:nvPr>
            <p:ph type="title"/>
          </p:nvPr>
        </p:nvSpPr>
        <p:spPr/>
        <p:txBody>
          <a:bodyPr/>
          <a:lstStyle/>
          <a:p>
            <a:pPr eaLnBrk="1" hangingPunct="1"/>
            <a:endParaRPr lang="ar-IQ" altLang="ar-IQ"/>
          </a:p>
        </p:txBody>
      </p:sp>
      <p:pic>
        <p:nvPicPr>
          <p:cNvPr id="109571" name="Picture 2" descr="C:\Users\Diary for Computer\Desktop\اا.jpg">
            <a:extLst>
              <a:ext uri="{FF2B5EF4-FFF2-40B4-BE49-F238E27FC236}">
                <a16:creationId xmlns:a16="http://schemas.microsoft.com/office/drawing/2014/main" id="{5B3FF466-F110-462E-8BBF-FB8DD4901D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0"/>
            <a:ext cx="9144000" cy="68580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a:extLst>
              <a:ext uri="{FF2B5EF4-FFF2-40B4-BE49-F238E27FC236}">
                <a16:creationId xmlns:a16="http://schemas.microsoft.com/office/drawing/2014/main" id="{B777531D-504A-4FB2-A1E3-5C77E1B1CC57}"/>
              </a:ext>
            </a:extLst>
          </p:cNvPr>
          <p:cNvSpPr>
            <a:spLocks noGrp="1" noChangeArrowheads="1"/>
          </p:cNvSpPr>
          <p:nvPr>
            <p:ph type="title"/>
          </p:nvPr>
        </p:nvSpPr>
        <p:spPr/>
        <p:txBody>
          <a:bodyPr/>
          <a:lstStyle/>
          <a:p>
            <a:pPr eaLnBrk="1" hangingPunct="1"/>
            <a:endParaRPr lang="ar-IQ" altLang="ar-IQ"/>
          </a:p>
        </p:txBody>
      </p:sp>
      <p:pic>
        <p:nvPicPr>
          <p:cNvPr id="110595" name="Picture 2" descr="C:\Users\Diary for Computer\Desktop\من.jpg">
            <a:extLst>
              <a:ext uri="{FF2B5EF4-FFF2-40B4-BE49-F238E27FC236}">
                <a16:creationId xmlns:a16="http://schemas.microsoft.com/office/drawing/2014/main" id="{70297BF6-F889-406B-B2D8-A101215411C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28600"/>
            <a:ext cx="8991600" cy="640080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a:extLst>
              <a:ext uri="{FF2B5EF4-FFF2-40B4-BE49-F238E27FC236}">
                <a16:creationId xmlns:a16="http://schemas.microsoft.com/office/drawing/2014/main" id="{EDFD2CF2-2078-4877-95EF-634438C7FF40}"/>
              </a:ext>
            </a:extLst>
          </p:cNvPr>
          <p:cNvSpPr>
            <a:spLocks noGrp="1" noChangeArrowheads="1"/>
          </p:cNvSpPr>
          <p:nvPr>
            <p:ph type="title"/>
          </p:nvPr>
        </p:nvSpPr>
        <p:spPr/>
        <p:txBody>
          <a:bodyPr/>
          <a:lstStyle/>
          <a:p>
            <a:pPr eaLnBrk="1" hangingPunct="1"/>
            <a:endParaRPr lang="ar-IQ" altLang="ar-IQ"/>
          </a:p>
        </p:txBody>
      </p:sp>
      <p:pic>
        <p:nvPicPr>
          <p:cNvPr id="111619" name="Picture 2" descr="C:\Users\Diary for Computer\Desktop\hqdefault.jpg">
            <a:extLst>
              <a:ext uri="{FF2B5EF4-FFF2-40B4-BE49-F238E27FC236}">
                <a16:creationId xmlns:a16="http://schemas.microsoft.com/office/drawing/2014/main" id="{2A79D5CB-AC4D-4254-AC6D-95DDF94BE62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52400"/>
            <a:ext cx="8763000" cy="670560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a:extLst>
              <a:ext uri="{FF2B5EF4-FFF2-40B4-BE49-F238E27FC236}">
                <a16:creationId xmlns:a16="http://schemas.microsoft.com/office/drawing/2014/main" id="{EE63C32D-3134-4401-A93F-64D5EC3CF8A9}"/>
              </a:ext>
            </a:extLst>
          </p:cNvPr>
          <p:cNvSpPr>
            <a:spLocks noGrp="1" noChangeArrowheads="1"/>
          </p:cNvSpPr>
          <p:nvPr>
            <p:ph type="title"/>
          </p:nvPr>
        </p:nvSpPr>
        <p:spPr/>
        <p:txBody>
          <a:bodyPr/>
          <a:lstStyle/>
          <a:p>
            <a:pPr eaLnBrk="1" hangingPunct="1"/>
            <a:endParaRPr lang="ar-IQ" altLang="ar-IQ"/>
          </a:p>
        </p:txBody>
      </p:sp>
      <p:pic>
        <p:nvPicPr>
          <p:cNvPr id="112643" name="Picture 2">
            <a:extLst>
              <a:ext uri="{FF2B5EF4-FFF2-40B4-BE49-F238E27FC236}">
                <a16:creationId xmlns:a16="http://schemas.microsoft.com/office/drawing/2014/main" id="{19A1065F-06D6-4D13-BF3A-AD0E1D7571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0"/>
            <a:ext cx="9144000" cy="6858000"/>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CD542D7-C370-4A83-A7A2-920685CC7DB0}"/>
              </a:ext>
            </a:extLst>
          </p:cNvPr>
          <p:cNvSpPr>
            <a:spLocks noGrp="1"/>
          </p:cNvSpPr>
          <p:nvPr>
            <p:ph idx="1"/>
          </p:nvPr>
        </p:nvSpPr>
        <p:spPr>
          <a:xfrm>
            <a:off x="1752600" y="228600"/>
            <a:ext cx="8686800" cy="6629400"/>
          </a:xfrm>
        </p:spPr>
        <p:txBody>
          <a:bodyPr rtlCol="0">
            <a:normAutofit fontScale="85000" lnSpcReduction="20000"/>
          </a:bodyPr>
          <a:lstStyle/>
          <a:p>
            <a:pPr algn="r" rtl="1" eaLnBrk="1" fontAlgn="auto" hangingPunct="1">
              <a:spcAft>
                <a:spcPts val="0"/>
              </a:spcAft>
              <a:defRPr/>
            </a:pPr>
            <a:r>
              <a:rPr lang="ar-IQ" cap="all" dirty="0">
                <a:cs typeface="Ali_K_Alwand" pitchFamily="2" charset="-78"/>
              </a:rPr>
              <a:t>7-باران:</a:t>
            </a:r>
            <a:r>
              <a:rPr lang="ar-IQ" dirty="0">
                <a:cs typeface="Ali_K_Alwand" pitchFamily="2" charset="-78"/>
              </a:rPr>
              <a:t>ئةمةيان بةطرنطترين دياردةكانى ضرِبوونةوة دادةنريَت ،كةبريتية لة ضرِبوونةوةى هةلَمى ئاوبةدوور لةسةر زةوى ,دوايش خرِبوونةوى ئةم هةلَمة لةسةر شيَوةى دلَؤثة ئاوي طةورة هةوا ناتوانيَت هةلَى بطريَت بؤية لةسةر شيَوةى باران دةباريَتة سةر زةوى.</a:t>
            </a:r>
            <a:endParaRPr lang="en-US" dirty="0">
              <a:cs typeface="Ali_K_Alwand" pitchFamily="2" charset="-78"/>
            </a:endParaRPr>
          </a:p>
          <a:p>
            <a:pPr algn="r" rtl="1" eaLnBrk="1" fontAlgn="auto" hangingPunct="1">
              <a:spcAft>
                <a:spcPts val="0"/>
              </a:spcAft>
              <a:defRPr/>
            </a:pPr>
            <a:r>
              <a:rPr lang="ar-IQ" dirty="0">
                <a:cs typeface="Ali_K_Alwand" pitchFamily="2" charset="-78"/>
              </a:rPr>
              <a:t> </a:t>
            </a:r>
            <a:endParaRPr lang="en-US" dirty="0">
              <a:cs typeface="Ali_K_Alwand" pitchFamily="2" charset="-78"/>
            </a:endParaRPr>
          </a:p>
          <a:p>
            <a:pPr algn="r" rtl="1" eaLnBrk="1" fontAlgn="auto" hangingPunct="1">
              <a:spcAft>
                <a:spcPts val="0"/>
              </a:spcAft>
              <a:defRPr/>
            </a:pPr>
            <a:r>
              <a:rPr lang="ar-IQ" cap="all" dirty="0">
                <a:cs typeface="Ali_K_Alwand" pitchFamily="2" charset="-78"/>
              </a:rPr>
              <a:t>جؤرةكانى باران:-</a:t>
            </a:r>
            <a:r>
              <a:rPr lang="ar-IQ" dirty="0">
                <a:cs typeface="Ali_K_Alwand" pitchFamily="2" charset="-78"/>
              </a:rPr>
              <a:t>باران بة ثيَي هؤكاري بارينى دابةش دةبيَتة سةر سيَ جؤربةم شيَوةى خوارةوة:-</a:t>
            </a:r>
            <a:endParaRPr lang="en-US" dirty="0">
              <a:cs typeface="Ali_K_Alwand" pitchFamily="2" charset="-78"/>
            </a:endParaRPr>
          </a:p>
          <a:p>
            <a:pPr algn="r" rtl="1" eaLnBrk="1" fontAlgn="auto" hangingPunct="1">
              <a:spcAft>
                <a:spcPts val="0"/>
              </a:spcAft>
              <a:defRPr/>
            </a:pPr>
            <a:r>
              <a:rPr lang="ar-IQ" b="1" dirty="0">
                <a:cs typeface="Ali_K_Alwand" pitchFamily="2" charset="-78"/>
              </a:rPr>
              <a:t>1-</a:t>
            </a:r>
            <a:r>
              <a:rPr lang="ar-IQ" dirty="0">
                <a:cs typeface="Ali_K_Alwand" pitchFamily="2" charset="-78"/>
              </a:rPr>
              <a:t>بارانى بةرزة روو:-ئةمة لةئاكامى بةرزبوونةوةى ضةند تةوذميكى هةوا كة هةلَمى ئاويي هةلَطرتووة بؤ ضيينةكانى بةرزو ساردى ئاسمان دوايش ضرِبوونةوةيي وهةلَطةرِانةوةى بارينى لةسةر شيَوةى باران لةسةر زةوى دورست دةبيَت.</a:t>
            </a:r>
            <a:endParaRPr lang="en-US" dirty="0">
              <a:cs typeface="Ali_K_Alwand" pitchFamily="2" charset="-78"/>
            </a:endParaRPr>
          </a:p>
          <a:p>
            <a:pPr algn="r" rtl="1" eaLnBrk="1" fontAlgn="auto" hangingPunct="1">
              <a:spcAft>
                <a:spcPts val="0"/>
              </a:spcAft>
              <a:defRPr/>
            </a:pPr>
            <a:r>
              <a:rPr lang="ar-IQ" b="1" dirty="0">
                <a:cs typeface="Ali_K_Alwand" pitchFamily="2" charset="-78"/>
              </a:rPr>
              <a:t>2-</a:t>
            </a:r>
            <a:r>
              <a:rPr lang="ar-IQ" dirty="0">
                <a:cs typeface="Ali_K_Alwand" pitchFamily="2" charset="-78"/>
              </a:rPr>
              <a:t>بارانى بةرزونزمى:-لةئاكامى ثيَكدادانى بايي شيَدار بةقةد ثالَى ضياكان وبةرزبوونةوى بؤئاسمان دوايش ضرِبوونةوةى ئةو هةلَمة ئاوة كةهةليَطرتووة بارينى لةسةر شيَوةى باران.</a:t>
            </a:r>
            <a:endParaRPr lang="en-US" dirty="0">
              <a:cs typeface="Ali_K_Alwand" pitchFamily="2" charset="-78"/>
            </a:endParaRPr>
          </a:p>
          <a:p>
            <a:pPr algn="r" rtl="1" eaLnBrk="1" fontAlgn="auto" hangingPunct="1">
              <a:spcAft>
                <a:spcPts val="0"/>
              </a:spcAft>
              <a:defRPr/>
            </a:pPr>
            <a:r>
              <a:rPr lang="ar-IQ" b="1" dirty="0">
                <a:cs typeface="Ali_K_Alwand" pitchFamily="2" charset="-78"/>
              </a:rPr>
              <a:t>3-</a:t>
            </a:r>
            <a:r>
              <a:rPr lang="ar-IQ" dirty="0">
                <a:cs typeface="Ali_K_Alwand" pitchFamily="2" charset="-78"/>
              </a:rPr>
              <a:t>بارانى زريانى:-لةئاكامى بةيةكطيشتنى دووتوثلة هةواي جياوازلةرووى تايبةتمةنديةوة.يةكيَكيان ساردة ووشك  ئةوتريانش طةرمةوشيَدارة،بؤية توثلة طةرمةكة سةردةكةويَت بةسةر توثلة ساردةكة،ئةمةش دةبيَتة هؤي ضرِبووةنةوةى ئةو هةلَمة ئاوةى هةلَيطرتووة،ثاشان بارينى لةسةر شيَوةى باران.</a:t>
            </a:r>
            <a:endParaRPr lang="en-US" dirty="0">
              <a:cs typeface="Ali_K_Alwand" pitchFamily="2" charset="-78"/>
            </a:endParaRPr>
          </a:p>
          <a:p>
            <a:pPr eaLnBrk="1" fontAlgn="auto" hangingPunct="1">
              <a:spcAft>
                <a:spcPts val="0"/>
              </a:spcAft>
              <a:defRPr/>
            </a:pP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a:extLst>
              <a:ext uri="{FF2B5EF4-FFF2-40B4-BE49-F238E27FC236}">
                <a16:creationId xmlns:a16="http://schemas.microsoft.com/office/drawing/2014/main" id="{C9B6073C-2CE2-49A5-B57F-188C54FF05BC}"/>
              </a:ext>
            </a:extLst>
          </p:cNvPr>
          <p:cNvSpPr>
            <a:spLocks noGrp="1" noChangeArrowheads="1"/>
          </p:cNvSpPr>
          <p:nvPr>
            <p:ph type="title"/>
          </p:nvPr>
        </p:nvSpPr>
        <p:spPr/>
        <p:txBody>
          <a:bodyPr/>
          <a:lstStyle/>
          <a:p>
            <a:pPr eaLnBrk="1" hangingPunct="1"/>
            <a:endParaRPr lang="ar-IQ" altLang="ar-IQ"/>
          </a:p>
        </p:txBody>
      </p:sp>
      <p:pic>
        <p:nvPicPr>
          <p:cNvPr id="114691" name="Picture 2" descr="C:\Users\Diary for Computer\Desktop\pic6.png">
            <a:extLst>
              <a:ext uri="{FF2B5EF4-FFF2-40B4-BE49-F238E27FC236}">
                <a16:creationId xmlns:a16="http://schemas.microsoft.com/office/drawing/2014/main" id="{F3B52719-5CEA-4669-9F04-7EBD1C8264E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0"/>
            <a:ext cx="9144000"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8B5CE985-3D94-4A84-A426-79ED79DA0CC5}"/>
              </a:ext>
            </a:extLst>
          </p:cNvPr>
          <p:cNvSpPr>
            <a:spLocks noGrp="1" noChangeArrowheads="1"/>
          </p:cNvSpPr>
          <p:nvPr>
            <p:ph type="title"/>
          </p:nvPr>
        </p:nvSpPr>
        <p:spPr/>
        <p:txBody>
          <a:bodyPr/>
          <a:lstStyle/>
          <a:p>
            <a:pPr eaLnBrk="1" hangingPunct="1"/>
            <a:r>
              <a:rPr lang="ar-IQ" altLang="ar-IQ" sz="5400" b="1">
                <a:cs typeface="Ali_K_Alwand" pitchFamily="2" charset="-78"/>
              </a:rPr>
              <a:t>باروميتر</a:t>
            </a:r>
          </a:p>
        </p:txBody>
      </p:sp>
      <p:pic>
        <p:nvPicPr>
          <p:cNvPr id="88067" name="Picture 2" descr="C:\Users\Diary for Computer\Desktop\2713780790.jpg">
            <a:extLst>
              <a:ext uri="{FF2B5EF4-FFF2-40B4-BE49-F238E27FC236}">
                <a16:creationId xmlns:a16="http://schemas.microsoft.com/office/drawing/2014/main" id="{5A095414-5571-4754-A882-2E34DEDC7CB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371600"/>
            <a:ext cx="8534400" cy="5257800"/>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a:extLst>
              <a:ext uri="{FF2B5EF4-FFF2-40B4-BE49-F238E27FC236}">
                <a16:creationId xmlns:a16="http://schemas.microsoft.com/office/drawing/2014/main" id="{1708623D-431B-4FA0-B924-642F12DE358B}"/>
              </a:ext>
            </a:extLst>
          </p:cNvPr>
          <p:cNvSpPr>
            <a:spLocks noGrp="1" noChangeArrowheads="1"/>
          </p:cNvSpPr>
          <p:nvPr>
            <p:ph type="title"/>
          </p:nvPr>
        </p:nvSpPr>
        <p:spPr/>
        <p:txBody>
          <a:bodyPr/>
          <a:lstStyle/>
          <a:p>
            <a:pPr eaLnBrk="1" hangingPunct="1"/>
            <a:endParaRPr lang="ar-IQ" altLang="ar-IQ"/>
          </a:p>
        </p:txBody>
      </p:sp>
      <p:pic>
        <p:nvPicPr>
          <p:cNvPr id="115715" name="Picture 2" descr="C:\Users\Diary for Computer\Desktop\images.jpg">
            <a:extLst>
              <a:ext uri="{FF2B5EF4-FFF2-40B4-BE49-F238E27FC236}">
                <a16:creationId xmlns:a16="http://schemas.microsoft.com/office/drawing/2014/main" id="{E87E98F6-9AF2-4707-AC77-A8E5FB6279A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8800" y="228600"/>
            <a:ext cx="8839200" cy="62484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a:extLst>
              <a:ext uri="{FF2B5EF4-FFF2-40B4-BE49-F238E27FC236}">
                <a16:creationId xmlns:a16="http://schemas.microsoft.com/office/drawing/2014/main" id="{648B64EF-8B2B-4A1A-B93E-EF71AAA7D0B2}"/>
              </a:ext>
            </a:extLst>
          </p:cNvPr>
          <p:cNvSpPr>
            <a:spLocks noGrp="1" noChangeArrowheads="1"/>
          </p:cNvSpPr>
          <p:nvPr>
            <p:ph type="title"/>
          </p:nvPr>
        </p:nvSpPr>
        <p:spPr/>
        <p:txBody>
          <a:bodyPr/>
          <a:lstStyle/>
          <a:p>
            <a:pPr eaLnBrk="1" hangingPunct="1"/>
            <a:endParaRPr lang="ar-IQ" altLang="ar-IQ"/>
          </a:p>
        </p:txBody>
      </p:sp>
      <p:pic>
        <p:nvPicPr>
          <p:cNvPr id="116739" name="Picture 2" descr="C:\Users\Diary for Computer\Desktop\تا.jpg">
            <a:extLst>
              <a:ext uri="{FF2B5EF4-FFF2-40B4-BE49-F238E27FC236}">
                <a16:creationId xmlns:a16="http://schemas.microsoft.com/office/drawing/2014/main" id="{1C9AC49A-CE2D-4D56-80E9-5D80ED73AA4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0"/>
            <a:ext cx="9144000" cy="6858000"/>
          </a:xfr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329D57-CB66-4E94-96E7-57EE819425E7}"/>
              </a:ext>
            </a:extLst>
          </p:cNvPr>
          <p:cNvSpPr>
            <a:spLocks noGrp="1"/>
          </p:cNvSpPr>
          <p:nvPr>
            <p:ph idx="1"/>
          </p:nvPr>
        </p:nvSpPr>
        <p:spPr>
          <a:xfrm>
            <a:off x="1828800" y="304800"/>
            <a:ext cx="8458200" cy="6324600"/>
          </a:xfrm>
        </p:spPr>
        <p:txBody>
          <a:bodyPr rtlCol="0">
            <a:normAutofit fontScale="85000" lnSpcReduction="20000"/>
          </a:bodyPr>
          <a:lstStyle/>
          <a:p>
            <a:pPr algn="r" rtl="1" eaLnBrk="1" fontAlgn="auto" hangingPunct="1">
              <a:spcAft>
                <a:spcPts val="0"/>
              </a:spcAft>
              <a:defRPr/>
            </a:pPr>
            <a:r>
              <a:rPr lang="ar-IQ" b="1" cap="all" dirty="0">
                <a:cs typeface="Ali_K_Alwand" pitchFamily="2" charset="-78"/>
              </a:rPr>
              <a:t>دابةش بوونى سيستةمى باران:- </a:t>
            </a:r>
            <a:r>
              <a:rPr lang="ar-IQ" dirty="0">
                <a:cs typeface="Ali_K_Alwand" pitchFamily="2" charset="-78"/>
              </a:rPr>
              <a:t>سيستةمى باران بارين لةسةر وةرزى باران بارين وبرِي باران بارينى سالاَنة دةوستيَت.دةتوانين تيَبينى ئةم سيستةمانة بكةين:-</a:t>
            </a:r>
            <a:endParaRPr lang="en-US" dirty="0">
              <a:cs typeface="Ali_K_Alwand" pitchFamily="2" charset="-78"/>
            </a:endParaRPr>
          </a:p>
          <a:p>
            <a:pPr algn="r" rtl="1" eaLnBrk="1" fontAlgn="auto" hangingPunct="1">
              <a:spcAft>
                <a:spcPts val="0"/>
              </a:spcAft>
              <a:defRPr/>
            </a:pPr>
            <a:r>
              <a:rPr lang="ar-IQ" dirty="0">
                <a:cs typeface="Ali_K_Alwand" pitchFamily="2" charset="-78"/>
              </a:rPr>
              <a:t>يةكةم/لةهةموووةرزةكانى سالَ:</a:t>
            </a:r>
            <a:endParaRPr lang="en-US" dirty="0">
              <a:cs typeface="Ali_K_Alwand" pitchFamily="2" charset="-78"/>
            </a:endParaRPr>
          </a:p>
          <a:p>
            <a:pPr algn="r" rtl="1" eaLnBrk="1" fontAlgn="auto" hangingPunct="1">
              <a:spcAft>
                <a:spcPts val="0"/>
              </a:spcAft>
              <a:defRPr/>
            </a:pPr>
            <a:r>
              <a:rPr lang="ar-IQ" dirty="0">
                <a:solidFill>
                  <a:srgbClr val="FF0000"/>
                </a:solidFill>
                <a:cs typeface="Ali_K_Alwand" pitchFamily="2" charset="-78"/>
              </a:rPr>
              <a:t>ا-هةريَمةكانى ناوضةى كةمةريي.</a:t>
            </a:r>
            <a:endParaRPr lang="en-US" dirty="0">
              <a:solidFill>
                <a:srgbClr val="FF0000"/>
              </a:solidFill>
              <a:cs typeface="Ali_K_Alwand" pitchFamily="2" charset="-78"/>
            </a:endParaRPr>
          </a:p>
          <a:p>
            <a:pPr algn="r" rtl="1" eaLnBrk="1" fontAlgn="auto" hangingPunct="1">
              <a:spcAft>
                <a:spcPts val="0"/>
              </a:spcAft>
              <a:defRPr/>
            </a:pPr>
            <a:r>
              <a:rPr lang="ar-IQ" dirty="0">
                <a:solidFill>
                  <a:srgbClr val="FF0000"/>
                </a:solidFill>
                <a:cs typeface="Ali_K_Alwand" pitchFamily="2" charset="-78"/>
              </a:rPr>
              <a:t>ب-كةنارةكانى رؤذهةلاَتى كيشوةرةكان كةبايي بازرطانى بةسةريدا تيَثةر دةبيَت.</a:t>
            </a:r>
            <a:endParaRPr lang="en-US" dirty="0">
              <a:solidFill>
                <a:srgbClr val="FF0000"/>
              </a:solidFill>
              <a:cs typeface="Ali_K_Alwand" pitchFamily="2" charset="-78"/>
            </a:endParaRPr>
          </a:p>
          <a:p>
            <a:pPr algn="r" rtl="1" eaLnBrk="1" fontAlgn="auto" hangingPunct="1">
              <a:spcAft>
                <a:spcPts val="0"/>
              </a:spcAft>
              <a:defRPr/>
            </a:pPr>
            <a:r>
              <a:rPr lang="ar-IQ" dirty="0">
                <a:solidFill>
                  <a:srgbClr val="FF0000"/>
                </a:solidFill>
                <a:cs typeface="Ali_K_Alwand" pitchFamily="2" charset="-78"/>
              </a:rPr>
              <a:t>ج-هةريَمةكانى بازنةى ناوةرِاست كةبايي ثيَضةوانة بةسةريدا تيَثةر دةبيَت.</a:t>
            </a:r>
            <a:endParaRPr lang="en-US" dirty="0">
              <a:solidFill>
                <a:srgbClr val="FF0000"/>
              </a:solidFill>
              <a:cs typeface="Ali_K_Alwand" pitchFamily="2" charset="-78"/>
            </a:endParaRPr>
          </a:p>
          <a:p>
            <a:pPr algn="r" rtl="1" eaLnBrk="1" fontAlgn="auto" hangingPunct="1">
              <a:spcAft>
                <a:spcPts val="0"/>
              </a:spcAft>
              <a:defRPr/>
            </a:pPr>
            <a:r>
              <a:rPr lang="ar-IQ" dirty="0">
                <a:cs typeface="Ali_K_Alwand" pitchFamily="2" charset="-78"/>
              </a:rPr>
              <a:t>دووةم/لةوةرزى هاويندا:</a:t>
            </a:r>
            <a:endParaRPr lang="en-US" dirty="0">
              <a:cs typeface="Ali_K_Alwand" pitchFamily="2" charset="-78"/>
            </a:endParaRPr>
          </a:p>
          <a:p>
            <a:pPr algn="r" rtl="1" eaLnBrk="1" fontAlgn="auto" hangingPunct="1">
              <a:spcAft>
                <a:spcPts val="0"/>
              </a:spcAft>
              <a:defRPr/>
            </a:pPr>
            <a:r>
              <a:rPr lang="ar-IQ" dirty="0">
                <a:solidFill>
                  <a:srgbClr val="FF0000"/>
                </a:solidFill>
                <a:cs typeface="Ali_K_Alwand" pitchFamily="2" charset="-78"/>
              </a:rPr>
              <a:t>ا-ئةوهةريَمانةى بايي وةرزي بةسةرياندا تيَثةر دةبيَت لة وةرزى هاويندا.</a:t>
            </a:r>
            <a:endParaRPr lang="en-US" dirty="0">
              <a:solidFill>
                <a:srgbClr val="FF0000"/>
              </a:solidFill>
              <a:cs typeface="Ali_K_Alwand" pitchFamily="2" charset="-78"/>
            </a:endParaRPr>
          </a:p>
          <a:p>
            <a:pPr algn="r" rtl="1" eaLnBrk="1" fontAlgn="auto" hangingPunct="1">
              <a:spcAft>
                <a:spcPts val="0"/>
              </a:spcAft>
              <a:defRPr/>
            </a:pPr>
            <a:r>
              <a:rPr lang="ar-IQ" dirty="0">
                <a:solidFill>
                  <a:srgbClr val="FF0000"/>
                </a:solidFill>
                <a:cs typeface="Ali_K_Alwand" pitchFamily="2" charset="-78"/>
              </a:rPr>
              <a:t>ب-هةريَمةكانى ناوضةى خولطةى نيَمضة كةمةريي وهةريَمةكانى سظانا ئةمانة دةكةونة نيَوان هةريَمةكان كةمةريي وهةردووثشتينةى ثالَةثستووى بةرزى نيمضة خولطةيي لةباكور ء باشورى طؤي زةوى.</a:t>
            </a:r>
          </a:p>
          <a:p>
            <a:pPr algn="r" rtl="1" eaLnBrk="1" fontAlgn="auto" hangingPunct="1">
              <a:spcAft>
                <a:spcPts val="0"/>
              </a:spcAft>
              <a:defRPr/>
            </a:pPr>
            <a:endParaRPr lang="en-US" dirty="0">
              <a:cs typeface="Ali_K_Alwand" pitchFamily="2" charset="-78"/>
            </a:endParaRPr>
          </a:p>
          <a:p>
            <a:pPr algn="r" rtl="1" eaLnBrk="1" fontAlgn="auto" hangingPunct="1">
              <a:spcAft>
                <a:spcPts val="0"/>
              </a:spcAft>
              <a:defRPr/>
            </a:pPr>
            <a:r>
              <a:rPr lang="ar-IQ" dirty="0">
                <a:solidFill>
                  <a:srgbClr val="FF0000"/>
                </a:solidFill>
                <a:cs typeface="Ali_K_Alwand" pitchFamily="2" charset="-78"/>
              </a:rPr>
              <a:t>سيَيةم/لةوةرزى زستان:هةريَمةكانى دةريايى ناوةرِاست وهةمووئةو هةريَمانةى هاوضشنى ئةمن دةطريَتةوة،ئةم ناوضانة بايي رؤذئاواو زريان رؤيان تيَدةكات لةوةرزى زستان</a:t>
            </a:r>
            <a:r>
              <a:rPr lang="ar-IQ" dirty="0">
                <a:cs typeface="Ali_K_Alwand" pitchFamily="2" charset="-78"/>
              </a:rPr>
              <a:t>.</a:t>
            </a:r>
            <a:endParaRPr lang="en-US" dirty="0">
              <a:cs typeface="Ali_K_Alwand" pitchFamily="2"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a:extLst>
              <a:ext uri="{FF2B5EF4-FFF2-40B4-BE49-F238E27FC236}">
                <a16:creationId xmlns:a16="http://schemas.microsoft.com/office/drawing/2014/main" id="{351B8330-4F99-4508-8AC4-F1DB3215C6E3}"/>
              </a:ext>
            </a:extLst>
          </p:cNvPr>
          <p:cNvSpPr>
            <a:spLocks noGrp="1" noChangeArrowheads="1"/>
          </p:cNvSpPr>
          <p:nvPr>
            <p:ph type="title"/>
          </p:nvPr>
        </p:nvSpPr>
        <p:spPr/>
        <p:txBody>
          <a:bodyPr/>
          <a:lstStyle/>
          <a:p>
            <a:pPr eaLnBrk="1" hangingPunct="1"/>
            <a:endParaRPr lang="ar-IQ" altLang="ar-IQ"/>
          </a:p>
        </p:txBody>
      </p:sp>
      <p:sp>
        <p:nvSpPr>
          <p:cNvPr id="118787" name="Content Placeholder 2">
            <a:extLst>
              <a:ext uri="{FF2B5EF4-FFF2-40B4-BE49-F238E27FC236}">
                <a16:creationId xmlns:a16="http://schemas.microsoft.com/office/drawing/2014/main" id="{85FF7F12-5FE7-48EA-8449-B15C5CB7D1F7}"/>
              </a:ext>
            </a:extLst>
          </p:cNvPr>
          <p:cNvSpPr>
            <a:spLocks noGrp="1" noChangeArrowheads="1"/>
          </p:cNvSpPr>
          <p:nvPr>
            <p:ph idx="1"/>
          </p:nvPr>
        </p:nvSpPr>
        <p:spPr/>
        <p:txBody>
          <a:bodyPr/>
          <a:lstStyle/>
          <a:p>
            <a:pPr eaLnBrk="1" hangingPunct="1"/>
            <a:endParaRPr lang="ar-IQ" altLang="ar-IQ"/>
          </a:p>
        </p:txBody>
      </p:sp>
      <p:pic>
        <p:nvPicPr>
          <p:cNvPr id="118788" name="Picture 2" descr="C:\Users\Diary for Computer\Desktop\dunya-yillik-yagis-dagilis-haritasi.jpg">
            <a:extLst>
              <a:ext uri="{FF2B5EF4-FFF2-40B4-BE49-F238E27FC236}">
                <a16:creationId xmlns:a16="http://schemas.microsoft.com/office/drawing/2014/main" id="{83554D2F-5672-4013-9AC3-884323690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0"/>
            <a:ext cx="8991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ACFA6371-DAE0-4332-AEC3-BBCFF6DF3E77}"/>
              </a:ext>
            </a:extLst>
          </p:cNvPr>
          <p:cNvSpPr>
            <a:spLocks noGrp="1" noChangeArrowheads="1"/>
          </p:cNvSpPr>
          <p:nvPr>
            <p:ph type="title"/>
          </p:nvPr>
        </p:nvSpPr>
        <p:spPr/>
        <p:txBody>
          <a:bodyPr/>
          <a:lstStyle/>
          <a:p>
            <a:pPr eaLnBrk="1" hangingPunct="1"/>
            <a:r>
              <a:rPr lang="ar-IQ" altLang="ar-IQ"/>
              <a:t>باروكراف</a:t>
            </a:r>
          </a:p>
        </p:txBody>
      </p:sp>
      <p:sp>
        <p:nvSpPr>
          <p:cNvPr id="89091" name="Content Placeholder 2">
            <a:extLst>
              <a:ext uri="{FF2B5EF4-FFF2-40B4-BE49-F238E27FC236}">
                <a16:creationId xmlns:a16="http://schemas.microsoft.com/office/drawing/2014/main" id="{8CA09E85-ADD7-45B3-8279-E80F0FFB6B58}"/>
              </a:ext>
            </a:extLst>
          </p:cNvPr>
          <p:cNvSpPr>
            <a:spLocks noGrp="1" noChangeArrowheads="1"/>
          </p:cNvSpPr>
          <p:nvPr>
            <p:ph idx="1"/>
          </p:nvPr>
        </p:nvSpPr>
        <p:spPr/>
        <p:txBody>
          <a:bodyPr/>
          <a:lstStyle/>
          <a:p>
            <a:pPr eaLnBrk="1" hangingPunct="1"/>
            <a:endParaRPr lang="ar-IQ" altLang="ar-IQ"/>
          </a:p>
        </p:txBody>
      </p:sp>
      <p:pic>
        <p:nvPicPr>
          <p:cNvPr id="89092" name="Picture 2" descr="C:\Users\Diary for Computer\Desktop\الباروجراف.gif">
            <a:extLst>
              <a:ext uri="{FF2B5EF4-FFF2-40B4-BE49-F238E27FC236}">
                <a16:creationId xmlns:a16="http://schemas.microsoft.com/office/drawing/2014/main" id="{F93454A5-77A7-46C5-97BF-9CC920DD1A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097" y="1399735"/>
            <a:ext cx="11338561"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9D5BB-4F69-4727-BCF4-09C3C09A7A34}"/>
              </a:ext>
            </a:extLst>
          </p:cNvPr>
          <p:cNvSpPr>
            <a:spLocks noGrp="1"/>
          </p:cNvSpPr>
          <p:nvPr>
            <p:ph type="title"/>
          </p:nvPr>
        </p:nvSpPr>
        <p:spPr>
          <a:xfrm>
            <a:off x="1981200" y="274638"/>
            <a:ext cx="8229600" cy="563562"/>
          </a:xfrm>
        </p:spPr>
        <p:txBody>
          <a:bodyPr rtlCol="0">
            <a:normAutofit fontScale="90000"/>
          </a:bodyPr>
          <a:lstStyle/>
          <a:p>
            <a:pPr eaLnBrk="1" fontAlgn="auto" hangingPunct="1">
              <a:spcAft>
                <a:spcPts val="0"/>
              </a:spcAft>
              <a:defRPr/>
            </a:pPr>
            <a:r>
              <a:rPr lang="ar-IQ" cap="all" dirty="0">
                <a:cs typeface="Ali_K_Alwand" pitchFamily="2" charset="-78"/>
              </a:rPr>
              <a:t>فاكتةرةكانى كاريطةر لةسةر ثالَةثستووى ئاسمانى</a:t>
            </a:r>
            <a:br>
              <a:rPr lang="en-US" dirty="0">
                <a:cs typeface="Ali_K_Alwand" pitchFamily="2" charset="-78"/>
              </a:rPr>
            </a:br>
            <a:endParaRPr lang="ar-IQ" dirty="0">
              <a:cs typeface="Ali_K_Alwand" pitchFamily="2" charset="-78"/>
            </a:endParaRPr>
          </a:p>
        </p:txBody>
      </p:sp>
      <p:sp>
        <p:nvSpPr>
          <p:cNvPr id="90115" name="Content Placeholder 2">
            <a:extLst>
              <a:ext uri="{FF2B5EF4-FFF2-40B4-BE49-F238E27FC236}">
                <a16:creationId xmlns:a16="http://schemas.microsoft.com/office/drawing/2014/main" id="{568C7714-BED1-46DA-9242-F1D7B1EB1364}"/>
              </a:ext>
            </a:extLst>
          </p:cNvPr>
          <p:cNvSpPr>
            <a:spLocks noGrp="1" noChangeArrowheads="1"/>
          </p:cNvSpPr>
          <p:nvPr>
            <p:ph idx="1"/>
          </p:nvPr>
        </p:nvSpPr>
        <p:spPr>
          <a:xfrm>
            <a:off x="436099" y="685800"/>
            <a:ext cx="11310424" cy="5867400"/>
          </a:xfrm>
        </p:spPr>
        <p:txBody>
          <a:bodyPr/>
          <a:lstStyle/>
          <a:p>
            <a:pPr marL="0" indent="0" algn="r" rtl="1" eaLnBrk="1" hangingPunct="1">
              <a:buNone/>
            </a:pPr>
            <a:r>
              <a:rPr lang="ar-IQ" altLang="ar-IQ" b="1" dirty="0">
                <a:cs typeface="Ali_K_Alwand" pitchFamily="2" charset="-78"/>
              </a:rPr>
              <a:t>1- بةرزبوونةوةلةسةر ئاستى دةريا:</a:t>
            </a:r>
          </a:p>
          <a:p>
            <a:pPr marL="0" indent="0" algn="r" rtl="1" eaLnBrk="1" hangingPunct="1">
              <a:buNone/>
            </a:pPr>
            <a:r>
              <a:rPr lang="ar-IQ" altLang="ar-IQ" dirty="0">
                <a:cs typeface="Ali_K_Alwand" pitchFamily="2" charset="-78"/>
              </a:rPr>
              <a:t>هةرضةندشويَنكة بةرزبيَت لةسةر ئاستى دةرياستوونى هةوا كةم دةبيَت كةدةكةويَتة سةرةوةى .بؤية ثالَةثستوودادةبزيَت ،برِى دابةزينى ثالَةثستووى ئاسمانى بةبةرزبوونةوة لةسةر ئاستى دةريابةنزيكةى يةك ملم بؤ13مةتر.</a:t>
            </a:r>
            <a:endParaRPr lang="en-US" altLang="ar-IQ" dirty="0">
              <a:cs typeface="Ali_K_Alwand" pitchFamily="2" charset="-78"/>
            </a:endParaRPr>
          </a:p>
          <a:p>
            <a:pPr marL="0" indent="0" algn="r" rtl="1" eaLnBrk="1" hangingPunct="1">
              <a:buNone/>
            </a:pPr>
            <a:r>
              <a:rPr lang="ar-IQ" altLang="ar-IQ" b="1" dirty="0">
                <a:cs typeface="Ali_K_Alwand" pitchFamily="2" charset="-78"/>
              </a:rPr>
              <a:t>2- طةرمى:</a:t>
            </a:r>
            <a:r>
              <a:rPr lang="ar-IQ" altLang="ar-IQ" dirty="0">
                <a:cs typeface="Ali_K_Alwand" pitchFamily="2" charset="-78"/>
              </a:rPr>
              <a:t>هةوا بةطةرمى دادةكشيت وبلاَودةبيَتةوة وضرِيشى كةم دةبيَتةوة،بةم جؤرةش ثالَةثستوو كةم دةبيَتةوة،بةثيَضةوانةوة بةساردى جرِى هةوا زياد دةكات ثالَةثستووبةرز دةبيَتةوة.</a:t>
            </a:r>
            <a:endParaRPr lang="en-US" altLang="ar-IQ" dirty="0">
              <a:cs typeface="Ali_K_Alwand" pitchFamily="2" charset="-78"/>
            </a:endParaRPr>
          </a:p>
          <a:p>
            <a:pPr marL="0" indent="0" algn="r" rtl="1" eaLnBrk="1" hangingPunct="1">
              <a:buNone/>
            </a:pPr>
            <a:r>
              <a:rPr lang="ar-IQ" altLang="ar-IQ" b="1" dirty="0">
                <a:cs typeface="Ali_K_Alwand" pitchFamily="2" charset="-78"/>
              </a:rPr>
              <a:t>3- برِى هةلَمى ئاولةناو هةودا:</a:t>
            </a:r>
            <a:r>
              <a:rPr lang="ar-IQ" altLang="ar-IQ" dirty="0">
                <a:cs typeface="Ali_K_Alwand" pitchFamily="2" charset="-78"/>
              </a:rPr>
              <a:t>ئةطةر برِى هةلَمى ئاولةناو هةودا زياد بكات قةبارةوجرِى هةوا كةم دةبيَت دوايش ثالَةثستوودادةبزيت.بةلاَم ئةطةر هةلاَمى ئاو كةم ببيَت لةهةودا ثالَةثستوو زياد دةكات.</a:t>
            </a:r>
            <a:endParaRPr lang="en-US" altLang="ar-IQ" dirty="0">
              <a:cs typeface="Ali_K_Alwand" pitchFamily="2" charset="-78"/>
            </a:endParaRPr>
          </a:p>
          <a:p>
            <a:pPr algn="r" eaLnBrk="1" hangingPunct="1"/>
            <a:endParaRPr lang="ar-IQ" alt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862800-6898-4FB5-A0AD-90905CB58EAD}"/>
              </a:ext>
            </a:extLst>
          </p:cNvPr>
          <p:cNvSpPr>
            <a:spLocks noGrp="1"/>
          </p:cNvSpPr>
          <p:nvPr>
            <p:ph idx="1"/>
          </p:nvPr>
        </p:nvSpPr>
        <p:spPr>
          <a:xfrm>
            <a:off x="1828800" y="381000"/>
            <a:ext cx="8534400" cy="6248400"/>
          </a:xfrm>
        </p:spPr>
        <p:txBody>
          <a:bodyPr rtlCol="0">
            <a:normAutofit fontScale="92500"/>
          </a:bodyPr>
          <a:lstStyle/>
          <a:p>
            <a:pPr algn="r" rtl="1" eaLnBrk="1" fontAlgn="auto" hangingPunct="1">
              <a:spcAft>
                <a:spcPts val="0"/>
              </a:spcAft>
              <a:defRPr/>
            </a:pPr>
            <a:r>
              <a:rPr lang="ar-IQ" sz="3600" b="1" cap="all" dirty="0">
                <a:cs typeface="Ali_K_Alwand" pitchFamily="2" charset="-78"/>
              </a:rPr>
              <a:t>دابةش بوونى رِاستة قينةى ناوضةكانى ثالَىثستووى ئاسمانى</a:t>
            </a:r>
            <a:endParaRPr lang="en-US" sz="3600" b="1" dirty="0">
              <a:cs typeface="Ali_K_Alwand" pitchFamily="2" charset="-78"/>
            </a:endParaRPr>
          </a:p>
          <a:p>
            <a:pPr algn="r" rtl="1" eaLnBrk="1" fontAlgn="auto" hangingPunct="1">
              <a:spcAft>
                <a:spcPts val="0"/>
              </a:spcAft>
              <a:defRPr/>
            </a:pPr>
            <a:r>
              <a:rPr lang="ar-IQ" dirty="0">
                <a:solidFill>
                  <a:srgbClr val="FF0000"/>
                </a:solidFill>
                <a:cs typeface="Ali_K_Alwand" pitchFamily="2" charset="-78"/>
              </a:rPr>
              <a:t>لةئةنجامى ليَكؤلينةوةلةنةخشةكانى دابةش بوونى طشتى ثالَةثستووى ئاسمانى لةجيهاندا لةهاوين وزستاندا  ئةمانةنمان بؤ رِوون دةبيَتةوة:</a:t>
            </a:r>
            <a:endParaRPr lang="en-US" dirty="0">
              <a:solidFill>
                <a:srgbClr val="FF0000"/>
              </a:solidFill>
              <a:cs typeface="Ali_K_Alwand" pitchFamily="2" charset="-78"/>
            </a:endParaRPr>
          </a:p>
          <a:p>
            <a:pPr algn="r" rtl="1" eaLnBrk="1" fontAlgn="auto" hangingPunct="1">
              <a:spcAft>
                <a:spcPts val="0"/>
              </a:spcAft>
              <a:defRPr/>
            </a:pPr>
            <a:r>
              <a:rPr lang="ar-IQ" cap="all" dirty="0">
                <a:solidFill>
                  <a:srgbClr val="FF0000"/>
                </a:solidFill>
                <a:cs typeface="Ali_K_Alwand" pitchFamily="2" charset="-78"/>
              </a:rPr>
              <a:t>يةكةم:تةمموز: </a:t>
            </a:r>
            <a:r>
              <a:rPr lang="ar-IQ" cap="all" dirty="0">
                <a:cs typeface="Ali_K_Alwand" pitchFamily="2" charset="-78"/>
              </a:rPr>
              <a:t>وةرزى هاوين لةنيَوةى باكورى طؤي زةوي:</a:t>
            </a:r>
            <a:endParaRPr lang="en-US" dirty="0">
              <a:cs typeface="Ali_K_Alwand" pitchFamily="2" charset="-78"/>
            </a:endParaRPr>
          </a:p>
          <a:p>
            <a:pPr algn="r" rtl="1" eaLnBrk="1" fontAlgn="auto" hangingPunct="1">
              <a:spcAft>
                <a:spcPts val="0"/>
              </a:spcAft>
              <a:defRPr/>
            </a:pPr>
            <a:r>
              <a:rPr lang="ar-IQ" dirty="0">
                <a:cs typeface="Ali_K_Alwand" pitchFamily="2" charset="-78"/>
              </a:rPr>
              <a:t>دووناوضةى ثالَةثستووى بةرز لةسةر زةرياي ئةتلسى وئارام ثيَكديَت لةباكورى خولطةى قرذالَ بةتايبةت لةدةورى بازنةى ثانى 40باكور.</a:t>
            </a:r>
            <a:endParaRPr lang="en-US" dirty="0">
              <a:cs typeface="Ali_K_Alwand" pitchFamily="2" charset="-78"/>
            </a:endParaRPr>
          </a:p>
          <a:p>
            <a:pPr algn="r" rtl="1" eaLnBrk="1" fontAlgn="auto" hangingPunct="1">
              <a:spcAft>
                <a:spcPts val="0"/>
              </a:spcAft>
              <a:defRPr/>
            </a:pPr>
            <a:r>
              <a:rPr lang="ar-IQ" dirty="0">
                <a:cs typeface="Ali_K_Alwand" pitchFamily="2" charset="-78"/>
              </a:rPr>
              <a:t>هةروةهادووناوضةى ثالَةثستووى نزم ثيَكديَت يةكيَكيان لةسةر ئوراسيا ئةوةى تري لةسةر ئةمريكاى باكور.ئةوةى تيَبني دةكريَت-ثالَةثستووى نزم-رؤبةرةكةى فرةوان دةبيَتةوة دابةزينةكةى زياد دةكات لةسةر توثلَى ئوراسيا،ئةمةش بةهؤي طةوةرى رؤبةرى ووشكانىءهةروةهابةهيَزبوونى ثلةى طةرمى بةتايبةت لةناوضةى ناوخؤيةكان دور لة كاريطةريةكانى دةريا.</a:t>
            </a:r>
            <a:endParaRPr lang="en-US" dirty="0">
              <a:cs typeface="Ali_K_Alwand"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9C8A78-1A93-4CB2-A1F8-9505852EEB0F}"/>
              </a:ext>
            </a:extLst>
          </p:cNvPr>
          <p:cNvSpPr>
            <a:spLocks noGrp="1"/>
          </p:cNvSpPr>
          <p:nvPr>
            <p:ph idx="1"/>
          </p:nvPr>
        </p:nvSpPr>
        <p:spPr>
          <a:xfrm>
            <a:off x="1676400" y="0"/>
            <a:ext cx="8763000" cy="6705600"/>
          </a:xfrm>
        </p:spPr>
        <p:txBody>
          <a:bodyPr rtlCol="0">
            <a:normAutofit fontScale="92500" lnSpcReduction="20000"/>
          </a:bodyPr>
          <a:lstStyle/>
          <a:p>
            <a:pPr algn="r" rtl="1" eaLnBrk="1" fontAlgn="auto" hangingPunct="1">
              <a:spcAft>
                <a:spcPts val="0"/>
              </a:spcAft>
              <a:defRPr/>
            </a:pPr>
            <a:r>
              <a:rPr lang="ar-IQ" cap="all" dirty="0">
                <a:solidFill>
                  <a:srgbClr val="FF0000"/>
                </a:solidFill>
                <a:cs typeface="Ali_K_Alwand" pitchFamily="2" charset="-78"/>
              </a:rPr>
              <a:t>دووةم: تةمموز/ </a:t>
            </a:r>
            <a:r>
              <a:rPr lang="ar-IQ" b="1" cap="all" dirty="0">
                <a:cs typeface="Ali_K_Alwand" pitchFamily="2" charset="-78"/>
              </a:rPr>
              <a:t>وةرزى زستان لةنيَوةى باشورى طؤي زةوي:</a:t>
            </a:r>
            <a:br>
              <a:rPr lang="ar-IQ" cap="all" dirty="0">
                <a:cs typeface="Ali_K_Alwand" pitchFamily="2" charset="-78"/>
              </a:rPr>
            </a:br>
            <a:r>
              <a:rPr lang="ar-IQ" dirty="0">
                <a:cs typeface="Ali_K_Alwand" pitchFamily="2" charset="-78"/>
              </a:rPr>
              <a:t>دووناوضةى ثالَةثستووى بةرزبة يةك طريَدراولةسةر ووشكانى وئاوثيَكديَت لةباشورى خولطةى كارذولَة .ئةمةش بةهؤى بةرتسكى رؤبةرى ووشكانى،ئةم ناوضةية دةجوليَت بةرو باكور بةهؤى طؤاستنةوةى لةم ئاراستةيية وئةستوون دةبيَت لةسةر خولطةى قرذالَ.</a:t>
            </a:r>
            <a:endParaRPr lang="en-US" dirty="0">
              <a:cs typeface="Ali_K_Alwand" pitchFamily="2" charset="-78"/>
            </a:endParaRPr>
          </a:p>
          <a:p>
            <a:pPr algn="r" rtl="1" eaLnBrk="1" fontAlgn="auto" hangingPunct="1">
              <a:spcAft>
                <a:spcPts val="0"/>
              </a:spcAft>
              <a:defRPr/>
            </a:pPr>
            <a:r>
              <a:rPr lang="ar-IQ" cap="all" dirty="0">
                <a:solidFill>
                  <a:srgbClr val="FF0000"/>
                </a:solidFill>
                <a:cs typeface="Ali_K_Alwand" pitchFamily="2" charset="-78"/>
              </a:rPr>
              <a:t>سيَيةم:كانونى دووةم</a:t>
            </a:r>
            <a:r>
              <a:rPr lang="ar-IQ" cap="all" dirty="0">
                <a:cs typeface="Ali_K_Alwand" pitchFamily="2" charset="-78"/>
              </a:rPr>
              <a:t>/</a:t>
            </a:r>
            <a:r>
              <a:rPr lang="ar-IQ" b="1" cap="all" dirty="0">
                <a:cs typeface="Ali_K_Alwand" pitchFamily="2" charset="-78"/>
              </a:rPr>
              <a:t>وةرزى زستان لةنيَوةى باكورى طؤي زةوى:</a:t>
            </a:r>
            <a:endParaRPr lang="en-US" b="1" dirty="0">
              <a:cs typeface="Ali_K_Alwand" pitchFamily="2" charset="-78"/>
            </a:endParaRPr>
          </a:p>
          <a:p>
            <a:pPr algn="r" rtl="1" eaLnBrk="1" fontAlgn="auto" hangingPunct="1">
              <a:spcAft>
                <a:spcPts val="0"/>
              </a:spcAft>
              <a:defRPr/>
            </a:pPr>
            <a:r>
              <a:rPr lang="ar-IQ" dirty="0">
                <a:cs typeface="Ali_K_Alwand" pitchFamily="2" charset="-78"/>
              </a:rPr>
              <a:t>هةروةهادووناوضةى ثالَةثستووى نزم ثيَكديَت  لةسةر ئوراسيا ء ئةمريكاى باكور،ئةوةى يةكةميان زياتر فرةوانة،ثالَةثستوويش بةرزدةبيَتةوة تيدا بةهؤي فرةوانى رؤبةرى ووشكانى،</a:t>
            </a:r>
            <a:endParaRPr lang="en-US" dirty="0">
              <a:cs typeface="Ali_K_Alwand" pitchFamily="2" charset="-78"/>
            </a:endParaRPr>
          </a:p>
          <a:p>
            <a:pPr algn="r" rtl="1" eaLnBrk="1" fontAlgn="auto" hangingPunct="1">
              <a:spcAft>
                <a:spcPts val="0"/>
              </a:spcAft>
              <a:defRPr/>
            </a:pPr>
            <a:r>
              <a:rPr lang="ar-IQ" dirty="0">
                <a:cs typeface="Ali_K_Alwand" pitchFamily="2" charset="-78"/>
              </a:rPr>
              <a:t>ئةمة لةكاتيكدا لةسةر هةردووزةرياي ئارام وئةتلسى دووناوضةى ثالَةثستووى نزم ثيَكديَت،بابؤ خؤى رِادةكيَشى لةووشكانيةكانى دةوربةرى.</a:t>
            </a:r>
            <a:endParaRPr lang="en-US" dirty="0">
              <a:cs typeface="Ali_K_Alwand" pitchFamily="2" charset="-78"/>
            </a:endParaRPr>
          </a:p>
          <a:p>
            <a:pPr algn="r" rtl="1" eaLnBrk="1" fontAlgn="auto" hangingPunct="1">
              <a:spcAft>
                <a:spcPts val="0"/>
              </a:spcAft>
              <a:defRPr/>
            </a:pPr>
            <a:r>
              <a:rPr lang="ar-IQ" cap="all" dirty="0">
                <a:solidFill>
                  <a:srgbClr val="FF0000"/>
                </a:solidFill>
                <a:cs typeface="Ali_K_Alwand" pitchFamily="2" charset="-78"/>
              </a:rPr>
              <a:t>جوارةم:كانونى دووةم/</a:t>
            </a:r>
            <a:r>
              <a:rPr lang="ar-IQ" b="1" cap="all" dirty="0">
                <a:solidFill>
                  <a:srgbClr val="FF0000"/>
                </a:solidFill>
                <a:cs typeface="Ali_K_Alwand" pitchFamily="2" charset="-78"/>
              </a:rPr>
              <a:t>وةرزى </a:t>
            </a:r>
            <a:r>
              <a:rPr lang="ar-IQ" b="1" cap="all" dirty="0">
                <a:cs typeface="Ali_K_Alwand" pitchFamily="2" charset="-78"/>
              </a:rPr>
              <a:t>هاوين لةنيَوةى باشورى طؤي زةوى :</a:t>
            </a:r>
            <a:endParaRPr lang="en-US" b="1" dirty="0">
              <a:cs typeface="Ali_K_Alwand" pitchFamily="2" charset="-78"/>
            </a:endParaRPr>
          </a:p>
          <a:p>
            <a:pPr algn="r" rtl="1" eaLnBrk="1" fontAlgn="auto" hangingPunct="1">
              <a:spcAft>
                <a:spcPts val="0"/>
              </a:spcAft>
              <a:defRPr/>
            </a:pPr>
            <a:r>
              <a:rPr lang="ar-IQ" dirty="0">
                <a:cs typeface="Ali_K_Alwand" pitchFamily="2" charset="-78"/>
              </a:rPr>
              <a:t>ناوضةكانى ثالَستووى بةرزى ئاسمانى لةسةرئاوى زةرياكانى باشوردةجوليَت و دريَذ دةبيَتةوة لةنيَوان هةردووبازنةى ثانى 30-40باشور،كةضى سيَ ناوضةى ثالَثستووى نزم لةسةر ئوسترالياوباشورى ئةفريقاوباشورى ئةمريكاى باشوردورست دةبيَت.</a:t>
            </a:r>
            <a:endParaRPr lang="en-US" dirty="0">
              <a:cs typeface="Ali_K_Alwand" pitchFamily="2" charset="-78"/>
            </a:endParaRPr>
          </a:p>
          <a:p>
            <a:pPr algn="r" eaLnBrk="1" fontAlgn="auto" hangingPunct="1">
              <a:spcAft>
                <a:spcPts val="0"/>
              </a:spcAft>
              <a:defRPr/>
            </a:pPr>
            <a:endParaRPr lang="ar-IQ" dirty="0">
              <a:cs typeface="Ali_K_Alwand"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20BFD-AB4A-4857-9A13-C41AF87F4390}"/>
              </a:ext>
            </a:extLst>
          </p:cNvPr>
          <p:cNvSpPr>
            <a:spLocks noGrp="1"/>
          </p:cNvSpPr>
          <p:nvPr>
            <p:ph type="title"/>
          </p:nvPr>
        </p:nvSpPr>
        <p:spPr>
          <a:xfrm>
            <a:off x="1981200" y="274638"/>
            <a:ext cx="8229600" cy="1401762"/>
          </a:xfrm>
        </p:spPr>
        <p:txBody>
          <a:bodyPr rtlCol="0">
            <a:normAutofit fontScale="90000"/>
          </a:bodyPr>
          <a:lstStyle/>
          <a:p>
            <a:pPr eaLnBrk="1" fontAlgn="auto" hangingPunct="1">
              <a:spcAft>
                <a:spcPts val="0"/>
              </a:spcAft>
              <a:defRPr/>
            </a:pPr>
            <a:r>
              <a:rPr lang="ar-IQ" sz="3100" dirty="0">
                <a:solidFill>
                  <a:srgbClr val="FF0000"/>
                </a:solidFill>
                <a:cs typeface="Ali_K_Alwand" pitchFamily="2" charset="-78"/>
              </a:rPr>
              <a:t>*جياوازى لةدابةش بوونى ثالَةثستووى ئاسمانى بةم شيَوةى سةرةوة دةبيَتة هؤى هةلَكردنى جؤرةها با وةك بايي هةميَشةيي (بازرطانى،ثيَضةوانة،جةمسةرى،وةرزى</a:t>
            </a:r>
            <a:r>
              <a:rPr lang="ar-IQ" dirty="0">
                <a:solidFill>
                  <a:srgbClr val="FF0000"/>
                </a:solidFill>
              </a:rPr>
              <a:t>)</a:t>
            </a:r>
          </a:p>
        </p:txBody>
      </p:sp>
      <p:sp>
        <p:nvSpPr>
          <p:cNvPr id="3" name="Content Placeholder 2">
            <a:extLst>
              <a:ext uri="{FF2B5EF4-FFF2-40B4-BE49-F238E27FC236}">
                <a16:creationId xmlns:a16="http://schemas.microsoft.com/office/drawing/2014/main" id="{DA9A371E-2F84-421F-B0E1-2571D84D01DC}"/>
              </a:ext>
            </a:extLst>
          </p:cNvPr>
          <p:cNvSpPr>
            <a:spLocks noGrp="1"/>
          </p:cNvSpPr>
          <p:nvPr>
            <p:ph idx="1"/>
          </p:nvPr>
        </p:nvSpPr>
        <p:spPr>
          <a:xfrm>
            <a:off x="1676400" y="1905000"/>
            <a:ext cx="8763000" cy="4800600"/>
          </a:xfrm>
        </p:spPr>
        <p:txBody>
          <a:bodyPr rtlCol="0">
            <a:normAutofit fontScale="92500"/>
          </a:bodyPr>
          <a:lstStyle/>
          <a:p>
            <a:pPr algn="r" rtl="1" eaLnBrk="1" fontAlgn="auto" hangingPunct="1">
              <a:spcAft>
                <a:spcPts val="0"/>
              </a:spcAft>
              <a:defRPr/>
            </a:pPr>
            <a:r>
              <a:rPr lang="ar-IQ" cap="all" dirty="0">
                <a:cs typeface="Ali_K_Alwand" pitchFamily="2" charset="-78"/>
              </a:rPr>
              <a:t>3-با:-</a:t>
            </a:r>
            <a:endParaRPr lang="en-US" dirty="0">
              <a:cs typeface="Ali_K_Alwand" pitchFamily="2" charset="-78"/>
            </a:endParaRPr>
          </a:p>
          <a:p>
            <a:pPr algn="r" rtl="1" eaLnBrk="1" fontAlgn="auto" hangingPunct="1">
              <a:spcAft>
                <a:spcPts val="0"/>
              </a:spcAft>
              <a:defRPr/>
            </a:pPr>
            <a:r>
              <a:rPr lang="ar-IQ" dirty="0">
                <a:cs typeface="Ali_K_Alwand" pitchFamily="2" charset="-78"/>
              </a:rPr>
              <a:t>بريتية لةجولةى هةوا بةشيَوةيكى ئاسؤيي لةنزيك سةر زةوى.بالةناوضةى ثالَةثستووى بةرز هةلَدةكات بؤ ناوضةى ثالَةثستووى نزم،هيَزى باييكة زياد دةكات بةزيادبوونى جياوازى لةنيَوان ثالَةثستووى ناوضةكان.طةرمى بايةكان دةوستيَتة سةر ثلةى طةرمى ئةوناوضانةى تيَايدا هةلَدةكات،ئةطةرناوضةكة طةرم بووئةوة بايةكة طةرم دةبيَت،با بة ثيَى ئةوشويَنةى يان ئةو ئاراستةى ليَ هةلَدةكات دةناسريَت،بؤية دةوتريَت بايي باكورى رؤذةلاَت لةبةر ئةوةى بايةكة لةباكورى رؤذهةلاَتةوة هةلَدةكات.</a:t>
            </a:r>
            <a:endParaRPr lang="en-US" dirty="0">
              <a:cs typeface="Ali_K_Alwand" pitchFamily="2" charset="-78"/>
            </a:endParaRPr>
          </a:p>
          <a:p>
            <a:pPr algn="r" rtl="1" eaLnBrk="1" fontAlgn="auto" hangingPunct="1">
              <a:spcAft>
                <a:spcPts val="0"/>
              </a:spcAft>
              <a:defRPr/>
            </a:pPr>
            <a:r>
              <a:rPr lang="ar-IQ" dirty="0">
                <a:cs typeface="Ali_K_Alwand" pitchFamily="2" charset="-78"/>
              </a:rPr>
              <a:t>ئةو ئامرازةى ئاراستةى بايي ثييَ دياري دةكريَت ثيَ دةوتريَت(سؤراوى با).</a:t>
            </a:r>
            <a:endParaRPr lang="en-US" dirty="0">
              <a:cs typeface="Ali_K_Alwand" pitchFamily="2" charset="-78"/>
            </a:endParaRPr>
          </a:p>
          <a:p>
            <a:pPr eaLnBrk="1" fontAlgn="auto" hangingPunct="1">
              <a:spcAft>
                <a:spcPts val="0"/>
              </a:spcAft>
              <a:defRPr/>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descr="C:\Users\Diary for Computer\Desktop\11.gif">
            <a:extLst>
              <a:ext uri="{FF2B5EF4-FFF2-40B4-BE49-F238E27FC236}">
                <a16:creationId xmlns:a16="http://schemas.microsoft.com/office/drawing/2014/main" id="{264B0EA2-CED6-4130-8665-7DD69BEC178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19137" y="1295400"/>
            <a:ext cx="10144126" cy="55626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1829</Words>
  <Application>Microsoft Office PowerPoint</Application>
  <PresentationFormat>Widescreen</PresentationFormat>
  <Paragraphs>76</Paragraphs>
  <Slides>33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33</vt:i4>
      </vt:variant>
    </vt:vector>
  </HeadingPairs>
  <TitlesOfParts>
    <vt:vector size="38" baseType="lpstr">
      <vt:lpstr>Arial</vt:lpstr>
      <vt:lpstr>Calibri</vt:lpstr>
      <vt:lpstr>Calibri Light</vt:lpstr>
      <vt:lpstr>Office Theme</vt:lpstr>
      <vt:lpstr>2_Office Theme</vt:lpstr>
      <vt:lpstr>ثالَةثستووى ئاسمانى</vt:lpstr>
      <vt:lpstr>PowerPoint Presentation</vt:lpstr>
      <vt:lpstr>باروميتر</vt:lpstr>
      <vt:lpstr>باروكراف</vt:lpstr>
      <vt:lpstr>فاكتةرةكانى كاريطةر لةسةر ثالَةثستووى ئاسمانى </vt:lpstr>
      <vt:lpstr>PowerPoint Presentation</vt:lpstr>
      <vt:lpstr>PowerPoint Presentation</vt:lpstr>
      <vt:lpstr>*جياوازى لةدابةش بوونى ثالَةثستووى ئاسمانى بةم شيَوةى سةرةوة دةبيَتة هؤى هةلَكردنى جؤرةها با وةك بايي هةميَشةيي (بازرطانى،ثيَضةوانة،جةمسةرى،وةرزى)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دياردةكانى ضرِبوونةوة(خستبوونةوة)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ثالَةثستووى ئاسمانى</dc:title>
  <dc:creator>Hameed</dc:creator>
  <cp:lastModifiedBy>Hameed</cp:lastModifiedBy>
  <cp:revision>2</cp:revision>
  <dcterms:created xsi:type="dcterms:W3CDTF">2019-11-28T08:34:45Z</dcterms:created>
  <dcterms:modified xsi:type="dcterms:W3CDTF">2019-11-28T08:47:13Z</dcterms:modified>
</cp:coreProperties>
</file>