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D0F8-0531-4EDD-9115-66B8718254E3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35D69-1935-4189-8221-A94AC32DA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35D69-1935-4189-8221-A94AC32DAD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44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8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1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5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5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5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5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8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59CA-7B38-43C6-880A-4E53EF06C47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B1F9A6-5F75-4506-9E92-85692BA2F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134" y="437056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Determination of Acetic Acid content Vinegar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0"/>
            <a:ext cx="12010931" cy="43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77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79" y="660324"/>
            <a:ext cx="8911687" cy="1280890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Vinegar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774" y="1814466"/>
            <a:ext cx="11233008" cy="377762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formed by aerobic bacteria oxidizing grain alcohol to acetic acid and water.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More generally, vinegar can be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as a solution composed of acetic acid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COOH], water and perhaps other substances.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this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solution must contain at least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four grams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of acetic acid per 100 ml solution. </a:t>
            </a:r>
            <a:endParaRPr lang="en-US" sz="44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861" y="0"/>
            <a:ext cx="3410139" cy="16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970" y="568856"/>
            <a:ext cx="11181030" cy="55260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of this experiment is to measure the total acid concentration in a specific brand of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vinegar.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33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24277" y="3331899"/>
            <a:ext cx="11226297" cy="31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2733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245" y="289711"/>
            <a:ext cx="6078497" cy="59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883" y="533574"/>
            <a:ext cx="8911687" cy="1280890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Procedure: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300" y="1252742"/>
            <a:ext cx="10954386" cy="3777622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burette with 0.1N of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solution to be used as a titrant.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Pipette 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 of commercial vinegar into the 250 ml volumetric flask and complete the volume by distilled water.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 10 ml of solution (vinegar solution) in a conical flask and add 2 drops of phenolphthalein indicator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45" y="-3426"/>
            <a:ext cx="1364055" cy="25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714" y="639778"/>
            <a:ext cx="10798442" cy="377762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Titer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solution until formed pink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color.</a:t>
            </a:r>
            <a:endParaRPr lang="en-US" sz="32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Repeat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titration process.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Calculate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concentration of acetic acid in 250 ml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tabLst>
                <a:tab pos="704850" algn="l"/>
                <a:tab pos="252412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N x V ) </a:t>
            </a:r>
            <a:r>
              <a:rPr lang="en-US" sz="32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CH3COOH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( N x V) </a:t>
            </a:r>
            <a:r>
              <a:rPr lang="en-US" sz="3200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tabLst>
                <a:tab pos="704850" algn="l"/>
                <a:tab pos="252412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32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CH3COOH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eq.wt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wt. of CH</a:t>
            </a:r>
            <a:r>
              <a:rPr lang="en-US" sz="32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COOH in 1 liter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tabLst>
                <a:tab pos="704850" algn="l"/>
                <a:tab pos="252412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32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CH3COOH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eq.wt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x (250/1000) = wt. of CH</a:t>
            </a:r>
            <a:r>
              <a:rPr lang="en-US" sz="32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COOH in 250  ml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None/>
              <a:tabLst>
                <a:tab pos="704850" algn="l"/>
                <a:tab pos="2524125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Calculate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% acetic acid in vinegar 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704850" algn="l"/>
                <a:tab pos="2524125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%(w/w) = (wt. acetic acid / wt. of vinegar ) x 100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501" y="914400"/>
            <a:ext cx="8771299" cy="5791200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 N x V ) 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CH3COOH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( N x V) 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 *10 = 0.1 * 14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N=0.14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CH3COOH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eq.wt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x (250/1000) = wt. of CH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COOH in 250  ml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0.14 * 60* 0.25 = wt. of CH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COOH in 250  ml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wt. of CH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COOH in 250  ml = 2.1 gm.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%(w/w) = (wt. acetic acid / wt. of vinegar ) x 100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%(w/w) = (2.1/ 25) * 100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%(w/w) =8.4 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ny questions?': What to ask a recruiter in a job int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ny Questions Podcast | UMD Health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3050">
            <a:off x="-550591" y="2944181"/>
            <a:ext cx="3683516" cy="28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467</TotalTime>
  <Words>322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Wisp</vt:lpstr>
      <vt:lpstr>Determination of Acetic Acid content Vinegar </vt:lpstr>
      <vt:lpstr>What is Vinegar ?</vt:lpstr>
      <vt:lpstr>PowerPoint Presentation</vt:lpstr>
      <vt:lpstr>PowerPoint Presentation</vt:lpstr>
      <vt:lpstr>Procedure: </vt:lpstr>
      <vt:lpstr>PowerPoint Presentation</vt:lpstr>
      <vt:lpstr>Example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Acetic Acid content Vinegar </dc:title>
  <dc:creator>Techno</dc:creator>
  <cp:lastModifiedBy>DR.Ahmed Saker 2O14</cp:lastModifiedBy>
  <cp:revision>18</cp:revision>
  <dcterms:created xsi:type="dcterms:W3CDTF">2019-12-04T08:36:07Z</dcterms:created>
  <dcterms:modified xsi:type="dcterms:W3CDTF">2021-05-25T17:39:44Z</dcterms:modified>
</cp:coreProperties>
</file>