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81" r:id="rId3"/>
    <p:sldId id="282" r:id="rId4"/>
    <p:sldId id="283" r:id="rId5"/>
    <p:sldId id="284" r:id="rId6"/>
    <p:sldId id="285" r:id="rId7"/>
    <p:sldId id="286" r:id="rId8"/>
    <p:sldId id="28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6FE468-3FCD-42F7-8778-95563A0E14BF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AB10A0-4B5A-4DCD-B16A-446011273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6FE468-3FCD-42F7-8778-95563A0E14BF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B10A0-4B5A-4DCD-B16A-446011273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6FE468-3FCD-42F7-8778-95563A0E14BF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B10A0-4B5A-4DCD-B16A-446011273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6FE468-3FCD-42F7-8778-95563A0E14BF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B10A0-4B5A-4DCD-B16A-446011273B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6FE468-3FCD-42F7-8778-95563A0E14BF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B10A0-4B5A-4DCD-B16A-446011273B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6FE468-3FCD-42F7-8778-95563A0E14BF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B10A0-4B5A-4DCD-B16A-446011273B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6FE468-3FCD-42F7-8778-95563A0E14BF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B10A0-4B5A-4DCD-B16A-446011273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6FE468-3FCD-42F7-8778-95563A0E14BF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B10A0-4B5A-4DCD-B16A-446011273B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6FE468-3FCD-42F7-8778-95563A0E14BF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B10A0-4B5A-4DCD-B16A-446011273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56FE468-3FCD-42F7-8778-95563A0E14BF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B10A0-4B5A-4DCD-B16A-446011273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56FE468-3FCD-42F7-8778-95563A0E14BF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AB10A0-4B5A-4DCD-B16A-446011273B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56FE468-3FCD-42F7-8778-95563A0E14BF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3AB10A0-4B5A-4DCD-B16A-446011273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Freshers’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Week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90800"/>
            <a:ext cx="8001000" cy="1752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1.12 Real-time reading “University Life”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1.13 Learning new reading skills “ Reading Advice Leaflets”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108" y="5105400"/>
            <a:ext cx="2909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Prepared by: Harem H.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Qadir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3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Show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understanding of common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core knowledge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life 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university.</a:t>
            </a:r>
          </a:p>
          <a:p>
            <a:pPr algn="just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Show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understanding of a text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containing target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vocabulary, grammar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 skills from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theme including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efficient use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co-text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headings.</a:t>
            </a:r>
          </a:p>
          <a:p>
            <a:pPr algn="just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Show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ability to transfer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information 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real world through reaction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information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text.</a:t>
            </a:r>
          </a:p>
          <a:p>
            <a:pPr algn="just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Show understanding of collocated verbs. </a:t>
            </a:r>
          </a:p>
          <a:p>
            <a:pPr algn="just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 headings and titles to predict content of texts.</a:t>
            </a:r>
          </a:p>
          <a:p>
            <a:pPr algn="just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Recognize imperatives used for advice.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Activating Ideas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45267" t="48825" r="25389" b="22553"/>
          <a:stretch>
            <a:fillRect/>
          </a:stretch>
        </p:blipFill>
        <p:spPr bwMode="auto">
          <a:xfrm>
            <a:off x="685800" y="1600200"/>
            <a:ext cx="7543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B. Making and Checking Hypotheses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1" y="3276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1905000"/>
          <a:ext cx="8153400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2819400"/>
                <a:gridCol w="4495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My advice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In the text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Eat sensibly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Buy a calendar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Get enough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sleep </a:t>
                      </a:r>
                    </a:p>
                    <a:p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Work hard</a:t>
                      </a:r>
                    </a:p>
                    <a:p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Relax – join social clubs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Respect flat mates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Clean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kitchen and bathroom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Two hours’ private study for every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lecture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Learn how to listen to lectures, etc.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Research topic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C. Understanding Vocabulary in Context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3726" t="15125" r="57843" b="11637"/>
          <a:stretch>
            <a:fillRect/>
          </a:stretch>
        </p:blipFill>
        <p:spPr bwMode="auto">
          <a:xfrm>
            <a:off x="685800" y="1524000"/>
            <a:ext cx="769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Reviewing Vocabulary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anage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your life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Eat healthily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Respect fellow students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Do research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Miss deadlines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Spend time studying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Think critically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Listen to lectures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Participate in tutorials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Write essays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B. Identifying a New Skill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6275" t="19653" r="20588" b="16868"/>
          <a:stretch>
            <a:fillRect/>
          </a:stretch>
        </p:blipFill>
        <p:spPr bwMode="auto">
          <a:xfrm>
            <a:off x="381000" y="1219200"/>
            <a:ext cx="838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C. Identifying a New Skill (2)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46079" t="22100" r="25490" b="18612"/>
          <a:stretch>
            <a:fillRect/>
          </a:stretch>
        </p:blipFill>
        <p:spPr bwMode="auto">
          <a:xfrm>
            <a:off x="609600" y="1600200"/>
            <a:ext cx="4038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45737" t="23440" r="25581" b="18651"/>
          <a:stretch>
            <a:fillRect/>
          </a:stretch>
        </p:blipFill>
        <p:spPr bwMode="auto">
          <a:xfrm>
            <a:off x="4724400" y="1524000"/>
            <a:ext cx="419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607</TotalTime>
  <Words>220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Freshers’ Week</vt:lpstr>
      <vt:lpstr>Objectives</vt:lpstr>
      <vt:lpstr>A. Activating Ideas</vt:lpstr>
      <vt:lpstr>B. Making and Checking Hypotheses</vt:lpstr>
      <vt:lpstr>C. Understanding Vocabulary in Context</vt:lpstr>
      <vt:lpstr>A. Reviewing Vocabulary</vt:lpstr>
      <vt:lpstr>B. Identifying a New Skill </vt:lpstr>
      <vt:lpstr>C. Identifying a New Skill (2)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Freshers’ week</dc:title>
  <dc:creator>Mohamme89d</dc:creator>
  <cp:lastModifiedBy>Harem</cp:lastModifiedBy>
  <cp:revision>72</cp:revision>
  <dcterms:created xsi:type="dcterms:W3CDTF">2013-12-02T20:06:15Z</dcterms:created>
  <dcterms:modified xsi:type="dcterms:W3CDTF">2018-01-20T16:35:58Z</dcterms:modified>
</cp:coreProperties>
</file>