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81" r:id="rId3"/>
    <p:sldId id="286" r:id="rId4"/>
    <p:sldId id="287" r:id="rId5"/>
    <p:sldId id="288" r:id="rId6"/>
    <p:sldId id="282" r:id="rId7"/>
    <p:sldId id="284" r:id="rId8"/>
    <p:sldId id="28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rammarist.com/grammar/english-moods/" TargetMode="External"/><Relationship Id="rId2" Type="http://schemas.openxmlformats.org/officeDocument/2006/relationships/hyperlink" Target="http://grammarist.com/grammar/sentence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90800"/>
            <a:ext cx="8001000" cy="175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1.14 Grammar for Reading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Imperatives: Time Phrases with Present and Past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r>
              <a:rPr lang="en-US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Freshers’</a:t>
            </a: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Week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108" y="5105400"/>
            <a:ext cx="2967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Prepared by: Harem H.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Qadir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53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Objectives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• Show understanding of imperative forms used for advice in information leaflets, etc.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• Predict advice using imperatives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• Predict the tense of a sentence from time phrases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Imperatives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Imperative mood</a:t>
            </a:r>
          </a:p>
          <a:p>
            <a:pPr algn="just"/>
            <a:r>
              <a:rPr lang="en-US" dirty="0"/>
              <a:t>A </a:t>
            </a:r>
            <a:r>
              <a:rPr lang="en-US" u="sng" dirty="0">
                <a:hlinkClick r:id="rId2"/>
              </a:rPr>
              <a:t>sentence</a:t>
            </a:r>
            <a:r>
              <a:rPr lang="en-US" dirty="0"/>
              <a:t> in the imperative </a:t>
            </a:r>
            <a:r>
              <a:rPr lang="en-US" u="sng" dirty="0">
                <a:hlinkClick r:id="rId3"/>
              </a:rPr>
              <a:t>mood</a:t>
            </a:r>
            <a:r>
              <a:rPr lang="en-US" dirty="0"/>
              <a:t> expresses commands or requests. It indicates that the speaker desires for the action expressed in the sentence to take place. In most imperative sentences, there’s an implied </a:t>
            </a:r>
            <a:r>
              <a:rPr lang="en-US" b="1" i="1" dirty="0">
                <a:solidFill>
                  <a:srgbClr val="FF0000"/>
                </a:solidFill>
              </a:rPr>
              <a:t>you</a:t>
            </a:r>
            <a:r>
              <a:rPr lang="en-US" dirty="0"/>
              <a:t>. These sentences are in the imperative mood:</a:t>
            </a:r>
          </a:p>
          <a:p>
            <a:r>
              <a:rPr lang="en-US" dirty="0"/>
              <a:t>Sit on the sofa.</a:t>
            </a:r>
          </a:p>
          <a:p>
            <a:r>
              <a:rPr lang="en-US" dirty="0"/>
              <a:t>Let me go to bed</a:t>
            </a:r>
          </a:p>
          <a:p>
            <a:r>
              <a:rPr lang="en-US" dirty="0"/>
              <a:t>Keep reading.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63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Imperatives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Imperatives have no subject.</a:t>
            </a:r>
          </a:p>
          <a:p>
            <a:r>
              <a:rPr lang="en-US" dirty="0" smtClean="0"/>
              <a:t>We make the negative with the auxiliary </a:t>
            </a:r>
            <a:r>
              <a:rPr lang="en-US" i="1" dirty="0" smtClean="0">
                <a:solidFill>
                  <a:srgbClr val="FF0000"/>
                </a:solidFill>
              </a:rPr>
              <a:t>Don’t.</a:t>
            </a:r>
          </a:p>
          <a:p>
            <a:r>
              <a:rPr lang="en-US" dirty="0"/>
              <a:t>We can sometimes make </a:t>
            </a:r>
            <a:r>
              <a:rPr lang="en-US"/>
              <a:t>the </a:t>
            </a:r>
            <a:r>
              <a:rPr lang="en-US" smtClean="0"/>
              <a:t>sentence </a:t>
            </a:r>
            <a:r>
              <a:rPr lang="en-US" dirty="0"/>
              <a:t>stronger with </a:t>
            </a:r>
            <a:r>
              <a:rPr lang="en-US" i="1" dirty="0">
                <a:solidFill>
                  <a:srgbClr val="FF0000"/>
                </a:solidFill>
              </a:rPr>
              <a:t>always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</a:t>
            </a:r>
            <a:r>
              <a:rPr lang="en-US" i="1" dirty="0" smtClean="0">
                <a:solidFill>
                  <a:srgbClr val="FF0000"/>
                </a:solidFill>
              </a:rPr>
              <a:t>never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37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8534400" cy="762000"/>
          </a:xfrm>
        </p:spPr>
        <p:txBody>
          <a:bodyPr>
            <a:normAutofit fontScale="90000"/>
          </a:bodyPr>
          <a:lstStyle/>
          <a:p>
            <a:pPr fontAlgn="base"/>
            <a:r>
              <a:rPr lang="en-US" b="1" dirty="0" smtClean="0">
                <a:solidFill>
                  <a:srgbClr val="002060"/>
                </a:solidFill>
              </a:rPr>
              <a:t>Using </a:t>
            </a:r>
            <a:r>
              <a:rPr lang="en-US" b="1" dirty="0">
                <a:solidFill>
                  <a:srgbClr val="002060"/>
                </a:solidFill>
              </a:rPr>
              <a:t>Imperatives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Although imperative verbs are often referred to commands, the imperatives mood also occurs in sentences that express the following situations:</a:t>
            </a:r>
          </a:p>
          <a:p>
            <a:pPr marL="0" indent="0"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/>
              <a:t>Give </a:t>
            </a:r>
            <a:r>
              <a:rPr lang="en-US" sz="2000" smtClean="0"/>
              <a:t>commands                                   Be </a:t>
            </a:r>
            <a:r>
              <a:rPr lang="en-US" sz="2000" dirty="0" smtClean="0"/>
              <a:t>quiet !</a:t>
            </a:r>
          </a:p>
          <a:p>
            <a:pPr algn="just"/>
            <a:r>
              <a:rPr lang="en-US" sz="2000" dirty="0" smtClean="0"/>
              <a:t>Make requests                                     Open the window please.</a:t>
            </a:r>
          </a:p>
          <a:p>
            <a:pPr algn="just"/>
            <a:r>
              <a:rPr lang="en-US" sz="2000" dirty="0" smtClean="0"/>
              <a:t>Deny permission                                 Don’t take the car out tonight.</a:t>
            </a:r>
          </a:p>
          <a:p>
            <a:pPr algn="just"/>
            <a:r>
              <a:rPr lang="en-US" sz="2000" dirty="0" smtClean="0"/>
              <a:t>Make offers                                          Come to my party!</a:t>
            </a:r>
          </a:p>
          <a:p>
            <a:pPr algn="just"/>
            <a:r>
              <a:rPr lang="en-US" sz="2000" dirty="0" smtClean="0"/>
              <a:t>Apologize                                              Excuse me.</a:t>
            </a:r>
          </a:p>
          <a:p>
            <a:pPr algn="just"/>
            <a:r>
              <a:rPr lang="en-US" sz="2000" dirty="0" smtClean="0"/>
              <a:t>Well-wishing                                        Have a good day!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777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 Predicting Advice with Imperatives 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careful … with your credit card details.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Don’t click … on links in e-mails from strangers.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Don’t open … e-mail attachments if you don’t know the sender.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Install … a good antivirus program.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Never give … your name and address in a chat room.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Protect … your data with a password.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Turn off … wireless and Bluetooth in public areas.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Don’t believe … everything you read.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Predicting Time with Phrases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Present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Past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At one time,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At that time, 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At the moment,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At the present time,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Currently,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 her childhood,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Predicting Time with Phrases (Cont.)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Present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Past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 the 20th century,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Last week,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Now,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Nowadays,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Then,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Yesterday,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Wingdings"/>
                        </a:rPr>
                        <a:t>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492" marR="94492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723</TotalTime>
  <Words>296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Freshers’ Week</vt:lpstr>
      <vt:lpstr>Objectives</vt:lpstr>
      <vt:lpstr>Imperatives</vt:lpstr>
      <vt:lpstr>Imperatives</vt:lpstr>
      <vt:lpstr>Using Imperatives  </vt:lpstr>
      <vt:lpstr>A. Predicting Advice with Imperatives </vt:lpstr>
      <vt:lpstr>B. Predicting Time with Phrases</vt:lpstr>
      <vt:lpstr>B. Predicting Time with Phrases (Cont.)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Freshers’ week</dc:title>
  <dc:creator>Mohamme89d</dc:creator>
  <cp:lastModifiedBy>Harem</cp:lastModifiedBy>
  <cp:revision>87</cp:revision>
  <dcterms:created xsi:type="dcterms:W3CDTF">2013-12-02T20:06:15Z</dcterms:created>
  <dcterms:modified xsi:type="dcterms:W3CDTF">2018-01-20T16:36:12Z</dcterms:modified>
</cp:coreProperties>
</file>