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81" r:id="rId3"/>
    <p:sldId id="282" r:id="rId4"/>
    <p:sldId id="284" r:id="rId5"/>
    <p:sldId id="285" r:id="rId6"/>
    <p:sldId id="286" r:id="rId7"/>
    <p:sldId id="287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80010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1.15 Applying New Reading Skills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Doing Research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Freshers’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Week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108" y="5105400"/>
            <a:ext cx="2967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Prepared by: Harem H.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Qadir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   Use co-text to predict content of a text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 Apply all the sub-skills, vocabulary and grammar learnt in the theme to understand the text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    Show understanding of a text giving advice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 Show understanding of common core knowledge regarding research and plagiarism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Reviewing Vocabulary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Answers depend on Students!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Predicting Content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important to predict the content of a text. Headings, titles and introductions help us to do this.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Answers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The text is about doing research.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Answers depend on students.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Go to the library; Use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academic sources; 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than one source; Avoid plagiarism.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Understanding Advice: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29360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498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a. Do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lot of research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2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b. Always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do research in a library.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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Go to the library if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possible.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460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c. Never use the Internet.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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Use the Internet if you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can’t find good books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for your research.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2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d. Don’t read sites with .co.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uk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or .com.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8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e. Don’t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read private sites.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2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f. Don’t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read sites with .org or .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gov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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These are good sites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after .ac or .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edu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2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g. Always start with Wikipedia.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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Never use this site.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2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h. Report information in your own words.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225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 Cut and paste interesting parts of websites.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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Always take notes.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Understanding Advice: 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Possible answers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(given)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Because the information is organized, books are checked and the librarian can help.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(given)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 Because they are commercial, trying to sell you something.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 Because nobody has checked these sites.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f. Because these are not commercial sites.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 Because it is not an academic site.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h. Because you must avoid plagiarism.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 Present or Past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GF: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Plagiarism is copying someone’s work. The word comes from Latin. It means to ‘steal or kidnap’.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PAST: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 one time, students stole paragraphs from WebPages. Lecturers accepted their work. But in 2001, a lecturer at an American university checked student assignments. He had a new computer program. He found158 cases of plagiarism. Forty-eight students had to leave the university.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Nowadays, all university lecturers use computer programs. They find plagiarism easily.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ADV: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Don’t cut and paste from websites.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GF: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Sometimes, the lecturer gives no marks for an assignment with plagiarism. Sometimes, the university asks the student to leave.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 Why is the library a good place to do research? 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 How do you know if a site is commercial?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 Why should you use different sources for your information?</a:t>
            </a:r>
          </a:p>
          <a:p>
            <a:pPr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 What does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plagiarism mean?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835</TotalTime>
  <Words>528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Freshers’ Week</vt:lpstr>
      <vt:lpstr>Objectives</vt:lpstr>
      <vt:lpstr>A. Reviewing Vocabulary</vt:lpstr>
      <vt:lpstr>B. Predicting Content</vt:lpstr>
      <vt:lpstr>C. Understanding Advice: 1</vt:lpstr>
      <vt:lpstr>C. Understanding Advice: 2</vt:lpstr>
      <vt:lpstr>D. Present or Past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Freshers’ week</dc:title>
  <dc:creator>Mohamme89d</dc:creator>
  <cp:lastModifiedBy>Harem</cp:lastModifiedBy>
  <cp:revision>95</cp:revision>
  <dcterms:created xsi:type="dcterms:W3CDTF">2013-12-02T20:06:15Z</dcterms:created>
  <dcterms:modified xsi:type="dcterms:W3CDTF">2018-01-20T16:36:27Z</dcterms:modified>
</cp:coreProperties>
</file>